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"/>
  </p:notesMasterIdLst>
  <p:handoutMasterIdLst>
    <p:handoutMasterId r:id="rId5"/>
  </p:handoutMasterIdLst>
  <p:sldIdLst>
    <p:sldId id="446" r:id="rId2"/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AAB"/>
    <a:srgbClr val="8C5896"/>
    <a:srgbClr val="7C6560"/>
    <a:srgbClr val="29282D"/>
    <a:srgbClr val="E288B6"/>
    <a:srgbClr val="D75078"/>
    <a:srgbClr val="B38F6A"/>
    <a:srgbClr val="6667AB"/>
    <a:srgbClr val="BBBBB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2278B-4788-4774-8B04-1D245CCBCF0E}" v="4" dt="2022-03-22T17:46:40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Pych" userId="e61ddba1-84af-45a3-b5f3-f0127f75154e" providerId="ADAL" clId="{76224FD6-33F7-42EA-9B68-049F1E30AD90}"/>
    <pc:docChg chg="undo custSel addSld delSld modSld delMainMaster modMainMaster">
      <pc:chgData name="Joseph Pych" userId="e61ddba1-84af-45a3-b5f3-f0127f75154e" providerId="ADAL" clId="{76224FD6-33F7-42EA-9B68-049F1E30AD90}" dt="2022-03-20T21:32:15.422" v="521" actId="478"/>
      <pc:docMkLst>
        <pc:docMk/>
      </pc:docMkLst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1646138950" sldId="426"/>
        </pc:sldMkLst>
      </pc:sldChg>
      <pc:sldChg chg="modSp del mod">
        <pc:chgData name="Joseph Pych" userId="e61ddba1-84af-45a3-b5f3-f0127f75154e" providerId="ADAL" clId="{76224FD6-33F7-42EA-9B68-049F1E30AD90}" dt="2022-03-20T14:46:13.874" v="112" actId="2696"/>
        <pc:sldMkLst>
          <pc:docMk/>
          <pc:sldMk cId="2708177211" sldId="427"/>
        </pc:sldMkLst>
        <pc:spChg chg="mod">
          <ac:chgData name="Joseph Pych" userId="e61ddba1-84af-45a3-b5f3-f0127f75154e" providerId="ADAL" clId="{76224FD6-33F7-42EA-9B68-049F1E30AD90}" dt="2022-03-20T14:37:04.204" v="41" actId="27636"/>
          <ac:spMkLst>
            <pc:docMk/>
            <pc:sldMk cId="2708177211" sldId="427"/>
            <ac:spMk id="7" creationId="{A44986A6-583D-4323-BBE6-0C4C3B1464BF}"/>
          </ac:spMkLst>
        </pc:spChg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2943388554" sldId="433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1881260077" sldId="434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2378376199" sldId="441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1294161663" sldId="443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366443420" sldId="445"/>
        </pc:sldMkLst>
      </pc:sldChg>
      <pc:sldChg chg="addSp delSp modSp mod">
        <pc:chgData name="Joseph Pych" userId="e61ddba1-84af-45a3-b5f3-f0127f75154e" providerId="ADAL" clId="{76224FD6-33F7-42EA-9B68-049F1E30AD90}" dt="2022-03-20T21:31:31.051" v="516" actId="478"/>
        <pc:sldMkLst>
          <pc:docMk/>
          <pc:sldMk cId="1558315191" sldId="446"/>
        </pc:sldMkLst>
        <pc:spChg chg="add del mod">
          <ac:chgData name="Joseph Pych" userId="e61ddba1-84af-45a3-b5f3-f0127f75154e" providerId="ADAL" clId="{76224FD6-33F7-42EA-9B68-049F1E30AD90}" dt="2022-03-20T21:11:54.300" v="441" actId="14100"/>
          <ac:spMkLst>
            <pc:docMk/>
            <pc:sldMk cId="1558315191" sldId="446"/>
            <ac:spMk id="3" creationId="{69D033AE-DEA1-4162-9245-9A7AF448798D}"/>
          </ac:spMkLst>
        </pc:spChg>
        <pc:spChg chg="del">
          <ac:chgData name="Joseph Pych" userId="e61ddba1-84af-45a3-b5f3-f0127f75154e" providerId="ADAL" clId="{76224FD6-33F7-42EA-9B68-049F1E30AD90}" dt="2022-03-20T12:10:00.084" v="0" actId="478"/>
          <ac:spMkLst>
            <pc:docMk/>
            <pc:sldMk cId="1558315191" sldId="446"/>
            <ac:spMk id="4" creationId="{08347D8D-E852-43D5-858E-2D01BE57FA93}"/>
          </ac:spMkLst>
        </pc:spChg>
        <pc:spChg chg="add mod">
          <ac:chgData name="Joseph Pych" userId="e61ddba1-84af-45a3-b5f3-f0127f75154e" providerId="ADAL" clId="{76224FD6-33F7-42EA-9B68-049F1E30AD90}" dt="2022-03-20T21:18:13.089" v="499" actId="20577"/>
          <ac:spMkLst>
            <pc:docMk/>
            <pc:sldMk cId="1558315191" sldId="446"/>
            <ac:spMk id="5" creationId="{3B9F9E40-932D-4F53-8022-8616290E451D}"/>
          </ac:spMkLst>
        </pc:spChg>
        <pc:spChg chg="add del mod">
          <ac:chgData name="Joseph Pych" userId="e61ddba1-84af-45a3-b5f3-f0127f75154e" providerId="ADAL" clId="{76224FD6-33F7-42EA-9B68-049F1E30AD90}" dt="2022-03-20T14:40:11.479" v="54" actId="21"/>
          <ac:spMkLst>
            <pc:docMk/>
            <pc:sldMk cId="1558315191" sldId="446"/>
            <ac:spMk id="9" creationId="{3CDC7622-18FD-41D3-BC53-548999F5BE9A}"/>
          </ac:spMkLst>
        </pc:spChg>
        <pc:spChg chg="add mod ord">
          <ac:chgData name="Joseph Pych" userId="e61ddba1-84af-45a3-b5f3-f0127f75154e" providerId="ADAL" clId="{76224FD6-33F7-42EA-9B68-049F1E30AD90}" dt="2022-03-20T21:06:21.988" v="263" actId="1076"/>
          <ac:spMkLst>
            <pc:docMk/>
            <pc:sldMk cId="1558315191" sldId="446"/>
            <ac:spMk id="10" creationId="{2A88E4FD-1AA1-4A69-B8F3-4D0ECC99D98C}"/>
          </ac:spMkLst>
        </pc:spChg>
        <pc:graphicFrameChg chg="add del mod">
          <ac:chgData name="Joseph Pych" userId="e61ddba1-84af-45a3-b5f3-f0127f75154e" providerId="ADAL" clId="{76224FD6-33F7-42EA-9B68-049F1E30AD90}" dt="2022-03-20T14:38:06.901" v="43"/>
          <ac:graphicFrameMkLst>
            <pc:docMk/>
            <pc:sldMk cId="1558315191" sldId="446"/>
            <ac:graphicFrameMk id="5" creationId="{E75F50D2-61C1-4C75-8183-88398CC4DFC5}"/>
          </ac:graphicFrameMkLst>
        </pc:graphicFrameChg>
        <pc:picChg chg="add del mod">
          <ac:chgData name="Joseph Pych" userId="e61ddba1-84af-45a3-b5f3-f0127f75154e" providerId="ADAL" clId="{76224FD6-33F7-42EA-9B68-049F1E30AD90}" dt="2022-03-20T21:06:09.011" v="261" actId="478"/>
          <ac:picMkLst>
            <pc:docMk/>
            <pc:sldMk cId="1558315191" sldId="446"/>
            <ac:picMk id="4" creationId="{16F0299A-CEB2-4B00-887E-4024AA54061E}"/>
          </ac:picMkLst>
        </pc:picChg>
        <pc:picChg chg="add del mod">
          <ac:chgData name="Joseph Pych" userId="e61ddba1-84af-45a3-b5f3-f0127f75154e" providerId="ADAL" clId="{76224FD6-33F7-42EA-9B68-049F1E30AD90}" dt="2022-03-20T20:42:38.044" v="181" actId="478"/>
          <ac:picMkLst>
            <pc:docMk/>
            <pc:sldMk cId="1558315191" sldId="446"/>
            <ac:picMk id="4" creationId="{AF06C575-5C0E-46A7-ABD4-8AEEC5411490}"/>
          </ac:picMkLst>
        </pc:picChg>
        <pc:picChg chg="del mod">
          <ac:chgData name="Joseph Pych" userId="e61ddba1-84af-45a3-b5f3-f0127f75154e" providerId="ADAL" clId="{76224FD6-33F7-42EA-9B68-049F1E30AD90}" dt="2022-03-20T21:28:17.973" v="506" actId="478"/>
          <ac:picMkLst>
            <pc:docMk/>
            <pc:sldMk cId="1558315191" sldId="446"/>
            <ac:picMk id="6" creationId="{F8ACFCEC-3540-434F-9458-060CC15C9E7B}"/>
          </ac:picMkLst>
        </pc:picChg>
        <pc:picChg chg="del mod ord">
          <ac:chgData name="Joseph Pych" userId="e61ddba1-84af-45a3-b5f3-f0127f75154e" providerId="ADAL" clId="{76224FD6-33F7-42EA-9B68-049F1E30AD90}" dt="2022-03-20T21:31:31.051" v="516" actId="478"/>
          <ac:picMkLst>
            <pc:docMk/>
            <pc:sldMk cId="1558315191" sldId="446"/>
            <ac:picMk id="7" creationId="{4D608801-BC75-4960-86B8-A650BC457215}"/>
          </ac:picMkLst>
        </pc:picChg>
        <pc:picChg chg="add del mod">
          <ac:chgData name="Joseph Pych" userId="e61ddba1-84af-45a3-b5f3-f0127f75154e" providerId="ADAL" clId="{76224FD6-33F7-42EA-9B68-049F1E30AD90}" dt="2022-03-20T20:43:18.411" v="186" actId="478"/>
          <ac:picMkLst>
            <pc:docMk/>
            <pc:sldMk cId="1558315191" sldId="446"/>
            <ac:picMk id="7" creationId="{6056DF32-F64B-4605-B9AC-E488F04EEAC1}"/>
          </ac:picMkLst>
        </pc:picChg>
        <pc:picChg chg="mod modCrop">
          <ac:chgData name="Joseph Pych" userId="e61ddba1-84af-45a3-b5f3-f0127f75154e" providerId="ADAL" clId="{76224FD6-33F7-42EA-9B68-049F1E30AD90}" dt="2022-03-20T15:04:52.430" v="167" actId="732"/>
          <ac:picMkLst>
            <pc:docMk/>
            <pc:sldMk cId="1558315191" sldId="446"/>
            <ac:picMk id="8" creationId="{81F59575-96AE-45B0-B1FB-3CFC139E9D12}"/>
          </ac:picMkLst>
        </pc:picChg>
        <pc:picChg chg="mod ord">
          <ac:chgData name="Joseph Pych" userId="e61ddba1-84af-45a3-b5f3-f0127f75154e" providerId="ADAL" clId="{76224FD6-33F7-42EA-9B68-049F1E30AD90}" dt="2022-03-20T21:31:24.896" v="514" actId="171"/>
          <ac:picMkLst>
            <pc:docMk/>
            <pc:sldMk cId="1558315191" sldId="446"/>
            <ac:picMk id="9" creationId="{BB7AA836-DCF7-4DDB-975F-BAD91842CBCE}"/>
          </ac:picMkLst>
        </pc:picChg>
      </pc:sldChg>
      <pc:sldChg chg="addSp delSp modSp add mod modClrScheme chgLayout">
        <pc:chgData name="Joseph Pych" userId="e61ddba1-84af-45a3-b5f3-f0127f75154e" providerId="ADAL" clId="{76224FD6-33F7-42EA-9B68-049F1E30AD90}" dt="2022-03-20T21:32:15.422" v="521" actId="478"/>
        <pc:sldMkLst>
          <pc:docMk/>
          <pc:sldMk cId="319108628" sldId="447"/>
        </pc:sldMkLst>
        <pc:spChg chg="add del mod ord">
          <ac:chgData name="Joseph Pych" userId="e61ddba1-84af-45a3-b5f3-f0127f75154e" providerId="ADAL" clId="{76224FD6-33F7-42EA-9B68-049F1E30AD90}" dt="2022-03-20T21:15:41.471" v="489" actId="1076"/>
          <ac:spMkLst>
            <pc:docMk/>
            <pc:sldMk cId="319108628" sldId="447"/>
            <ac:spMk id="3" creationId="{69D033AE-DEA1-4162-9245-9A7AF448798D}"/>
          </ac:spMkLst>
        </pc:spChg>
        <pc:spChg chg="add del mod">
          <ac:chgData name="Joseph Pych" userId="e61ddba1-84af-45a3-b5f3-f0127f75154e" providerId="ADAL" clId="{76224FD6-33F7-42EA-9B68-049F1E30AD90}" dt="2022-03-20T21:13:46.694" v="480" actId="478"/>
          <ac:spMkLst>
            <pc:docMk/>
            <pc:sldMk cId="319108628" sldId="447"/>
            <ac:spMk id="4" creationId="{412E0880-1A4D-4084-9BF1-F2EF87D71111}"/>
          </ac:spMkLst>
        </pc:spChg>
        <pc:spChg chg="add del mod">
          <ac:chgData name="Joseph Pych" userId="e61ddba1-84af-45a3-b5f3-f0127f75154e" providerId="ADAL" clId="{76224FD6-33F7-42EA-9B68-049F1E30AD90}" dt="2022-03-20T14:48:00.903" v="128" actId="478"/>
          <ac:spMkLst>
            <pc:docMk/>
            <pc:sldMk cId="319108628" sldId="447"/>
            <ac:spMk id="4" creationId="{811A1951-C403-49EA-9285-3D8FB893933D}"/>
          </ac:spMkLst>
        </pc:spChg>
        <pc:spChg chg="add del mod">
          <ac:chgData name="Joseph Pych" userId="e61ddba1-84af-45a3-b5f3-f0127f75154e" providerId="ADAL" clId="{76224FD6-33F7-42EA-9B68-049F1E30AD90}" dt="2022-03-20T21:13:45.222" v="478"/>
          <ac:spMkLst>
            <pc:docMk/>
            <pc:sldMk cId="319108628" sldId="447"/>
            <ac:spMk id="7" creationId="{6D1320C9-C976-4E0F-AFBB-123CDDD192F5}"/>
          </ac:spMkLst>
        </pc:spChg>
        <pc:spChg chg="add del mod">
          <ac:chgData name="Joseph Pych" userId="e61ddba1-84af-45a3-b5f3-f0127f75154e" providerId="ADAL" clId="{76224FD6-33F7-42EA-9B68-049F1E30AD90}" dt="2022-03-20T21:13:45.222" v="478"/>
          <ac:spMkLst>
            <pc:docMk/>
            <pc:sldMk cId="319108628" sldId="447"/>
            <ac:spMk id="8" creationId="{C0E98D42-9122-46B1-9B5B-475574D4EA1B}"/>
          </ac:spMkLst>
        </pc:spChg>
        <pc:spChg chg="add del mod">
          <ac:chgData name="Joseph Pych" userId="e61ddba1-84af-45a3-b5f3-f0127f75154e" providerId="ADAL" clId="{76224FD6-33F7-42EA-9B68-049F1E30AD90}" dt="2022-03-20T21:13:42.228" v="474" actId="478"/>
          <ac:spMkLst>
            <pc:docMk/>
            <pc:sldMk cId="319108628" sldId="447"/>
            <ac:spMk id="9" creationId="{588FDC45-A995-4F40-AC4C-53AF2AEBF0B0}"/>
          </ac:spMkLst>
        </pc:spChg>
        <pc:spChg chg="del">
          <ac:chgData name="Joseph Pych" userId="e61ddba1-84af-45a3-b5f3-f0127f75154e" providerId="ADAL" clId="{76224FD6-33F7-42EA-9B68-049F1E30AD90}" dt="2022-03-20T14:49:58.436" v="141" actId="478"/>
          <ac:spMkLst>
            <pc:docMk/>
            <pc:sldMk cId="319108628" sldId="447"/>
            <ac:spMk id="10" creationId="{2A88E4FD-1AA1-4A69-B8F3-4D0ECC99D98C}"/>
          </ac:spMkLst>
        </pc:spChg>
        <pc:spChg chg="add mod">
          <ac:chgData name="Joseph Pych" userId="e61ddba1-84af-45a3-b5f3-f0127f75154e" providerId="ADAL" clId="{76224FD6-33F7-42EA-9B68-049F1E30AD90}" dt="2022-03-20T21:18:22.471" v="501" actId="20577"/>
          <ac:spMkLst>
            <pc:docMk/>
            <pc:sldMk cId="319108628" sldId="447"/>
            <ac:spMk id="10" creationId="{B8E766AD-F3AF-43C1-A1E0-4C95AD6F501E}"/>
          </ac:spMkLst>
        </pc:spChg>
        <pc:picChg chg="del">
          <ac:chgData name="Joseph Pych" userId="e61ddba1-84af-45a3-b5f3-f0127f75154e" providerId="ADAL" clId="{76224FD6-33F7-42EA-9B68-049F1E30AD90}" dt="2022-03-20T21:28:32.645" v="510" actId="478"/>
          <ac:picMkLst>
            <pc:docMk/>
            <pc:sldMk cId="319108628" sldId="447"/>
            <ac:picMk id="6" creationId="{F8ACFCEC-3540-434F-9458-060CC15C9E7B}"/>
          </ac:picMkLst>
        </pc:picChg>
        <pc:picChg chg="add del mod ord">
          <ac:chgData name="Joseph Pych" userId="e61ddba1-84af-45a3-b5f3-f0127f75154e" providerId="ADAL" clId="{76224FD6-33F7-42EA-9B68-049F1E30AD90}" dt="2022-03-20T14:49:49.227" v="140" actId="478"/>
          <ac:picMkLst>
            <pc:docMk/>
            <pc:sldMk cId="319108628" sldId="447"/>
            <ac:picMk id="8" creationId="{81F59575-96AE-45B0-B1FB-3CFC139E9D12}"/>
          </ac:picMkLst>
        </pc:picChg>
        <pc:picChg chg="add del mod ord">
          <ac:chgData name="Joseph Pych" userId="e61ddba1-84af-45a3-b5f3-f0127f75154e" providerId="ADAL" clId="{76224FD6-33F7-42EA-9B68-049F1E30AD90}" dt="2022-03-20T21:32:15.422" v="521" actId="478"/>
          <ac:picMkLst>
            <pc:docMk/>
            <pc:sldMk cId="319108628" sldId="447"/>
            <ac:picMk id="11" creationId="{E3DC67CB-5195-4941-A500-AC9B8363D9D0}"/>
          </ac:picMkLst>
        </pc:picChg>
        <pc:picChg chg="add mod ord">
          <ac:chgData name="Joseph Pych" userId="e61ddba1-84af-45a3-b5f3-f0127f75154e" providerId="ADAL" clId="{76224FD6-33F7-42EA-9B68-049F1E30AD90}" dt="2022-03-20T21:32:12.356" v="520" actId="171"/>
          <ac:picMkLst>
            <pc:docMk/>
            <pc:sldMk cId="319108628" sldId="447"/>
            <ac:picMk id="12" creationId="{47551583-3AC3-42F5-97E9-0D380B19AF32}"/>
          </ac:picMkLst>
        </pc:picChg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3898511310" sldId="447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2382148752" sldId="449"/>
        </pc:sldMkLst>
      </pc:sldChg>
      <pc:sldChg chg="del">
        <pc:chgData name="Joseph Pych" userId="e61ddba1-84af-45a3-b5f3-f0127f75154e" providerId="ADAL" clId="{76224FD6-33F7-42EA-9B68-049F1E30AD90}" dt="2022-03-20T14:46:13.874" v="112" actId="2696"/>
        <pc:sldMkLst>
          <pc:docMk/>
          <pc:sldMk cId="3106832019" sldId="452"/>
        </pc:sldMkLst>
      </pc:sldChg>
      <pc:sldMasterChg chg="addSldLayout delSldLayout modSldLayout">
        <pc:chgData name="Joseph Pych" userId="e61ddba1-84af-45a3-b5f3-f0127f75154e" providerId="ADAL" clId="{76224FD6-33F7-42EA-9B68-049F1E30AD90}" dt="2022-03-20T14:49:25.309" v="138" actId="122"/>
        <pc:sldMasterMkLst>
          <pc:docMk/>
          <pc:sldMasterMk cId="2263488725" sldId="2147483686"/>
        </pc:sldMasterMkLst>
        <pc:sldLayoutChg chg="del">
          <pc:chgData name="Joseph Pych" userId="e61ddba1-84af-45a3-b5f3-f0127f75154e" providerId="ADAL" clId="{76224FD6-33F7-42EA-9B68-049F1E30AD90}" dt="2022-03-20T14:47:38.334" v="125" actId="2696"/>
          <pc:sldLayoutMkLst>
            <pc:docMk/>
            <pc:sldMasterMk cId="2263488725" sldId="2147483686"/>
            <pc:sldLayoutMk cId="2185836540" sldId="2147483662"/>
          </pc:sldLayoutMkLst>
        </pc:sldLayoutChg>
        <pc:sldLayoutChg chg="delSp modSp add mod modTransition">
          <pc:chgData name="Joseph Pych" userId="e61ddba1-84af-45a3-b5f3-f0127f75154e" providerId="ADAL" clId="{76224FD6-33F7-42EA-9B68-049F1E30AD90}" dt="2022-03-20T14:49:25.309" v="138" actId="122"/>
          <pc:sldLayoutMkLst>
            <pc:docMk/>
            <pc:sldMasterMk cId="2263488725" sldId="2147483686"/>
            <pc:sldLayoutMk cId="719089355" sldId="2147483689"/>
          </pc:sldLayoutMkLst>
          <pc:spChg chg="mod">
            <ac:chgData name="Joseph Pych" userId="e61ddba1-84af-45a3-b5f3-f0127f75154e" providerId="ADAL" clId="{76224FD6-33F7-42EA-9B68-049F1E30AD90}" dt="2022-03-20T14:49:25.309" v="138" actId="122"/>
            <ac:spMkLst>
              <pc:docMk/>
              <pc:sldMasterMk cId="2263488725" sldId="2147483686"/>
              <pc:sldLayoutMk cId="719089355" sldId="2147483689"/>
              <ac:spMk id="2" creationId="{43379CA9-81D6-424A-8046-4B56E1D25059}"/>
            </ac:spMkLst>
          </pc:spChg>
          <pc:spChg chg="del">
            <ac:chgData name="Joseph Pych" userId="e61ddba1-84af-45a3-b5f3-f0127f75154e" providerId="ADAL" clId="{76224FD6-33F7-42EA-9B68-049F1E30AD90}" dt="2022-03-20T14:49:03.780" v="134" actId="478"/>
            <ac:spMkLst>
              <pc:docMk/>
              <pc:sldMasterMk cId="2263488725" sldId="2147483686"/>
              <pc:sldLayoutMk cId="719089355" sldId="2147483689"/>
              <ac:spMk id="8" creationId="{DF9C7667-EADA-40AC-B931-4642E0A9A4DE}"/>
            </ac:spMkLst>
          </pc:spChg>
        </pc:sldLayoutChg>
        <pc:sldLayoutChg chg="new del mod">
          <pc:chgData name="Joseph Pych" userId="e61ddba1-84af-45a3-b5f3-f0127f75154e" providerId="ADAL" clId="{76224FD6-33F7-42EA-9B68-049F1E30AD90}" dt="2022-03-20T14:48:45.424" v="132" actId="11236"/>
          <pc:sldLayoutMkLst>
            <pc:docMk/>
            <pc:sldMasterMk cId="2263488725" sldId="2147483686"/>
            <pc:sldLayoutMk cId="1135791145" sldId="2147483689"/>
          </pc:sldLayoutMkLst>
        </pc:sldLayoutChg>
        <pc:sldLayoutChg chg="del">
          <pc:chgData name="Joseph Pych" userId="e61ddba1-84af-45a3-b5f3-f0127f75154e" providerId="ADAL" clId="{76224FD6-33F7-42EA-9B68-049F1E30AD90}" dt="2022-03-20T14:47:38.288" v="122" actId="2696"/>
          <pc:sldLayoutMkLst>
            <pc:docMk/>
            <pc:sldMasterMk cId="2263488725" sldId="2147483686"/>
            <pc:sldLayoutMk cId="1980593825" sldId="2147483700"/>
          </pc:sldLayoutMkLst>
        </pc:sldLayoutChg>
        <pc:sldLayoutChg chg="del">
          <pc:chgData name="Joseph Pych" userId="e61ddba1-84af-45a3-b5f3-f0127f75154e" providerId="ADAL" clId="{76224FD6-33F7-42EA-9B68-049F1E30AD90}" dt="2022-03-20T14:47:38.309" v="123" actId="2696"/>
          <pc:sldLayoutMkLst>
            <pc:docMk/>
            <pc:sldMasterMk cId="2263488725" sldId="2147483686"/>
            <pc:sldLayoutMk cId="2901903254" sldId="2147483701"/>
          </pc:sldLayoutMkLst>
        </pc:sldLayoutChg>
        <pc:sldLayoutChg chg="del">
          <pc:chgData name="Joseph Pych" userId="e61ddba1-84af-45a3-b5f3-f0127f75154e" providerId="ADAL" clId="{76224FD6-33F7-42EA-9B68-049F1E30AD90}" dt="2022-03-20T14:47:38.323" v="124" actId="2696"/>
          <pc:sldLayoutMkLst>
            <pc:docMk/>
            <pc:sldMasterMk cId="2263488725" sldId="2147483686"/>
            <pc:sldLayoutMk cId="2371823428" sldId="2147483702"/>
          </pc:sldLayoutMkLst>
        </pc:sldLayoutChg>
      </pc:sldMasterChg>
      <pc:sldMasterChg chg="del delSldLayout">
        <pc:chgData name="Joseph Pych" userId="e61ddba1-84af-45a3-b5f3-f0127f75154e" providerId="ADAL" clId="{76224FD6-33F7-42EA-9B68-049F1E30AD90}" dt="2022-03-20T14:47:00.443" v="115" actId="2696"/>
        <pc:sldMasterMkLst>
          <pc:docMk/>
          <pc:sldMasterMk cId="2911603562" sldId="2147483706"/>
        </pc:sldMasterMkLst>
        <pc:sldLayoutChg chg="del">
          <pc:chgData name="Joseph Pych" userId="e61ddba1-84af-45a3-b5f3-f0127f75154e" providerId="ADAL" clId="{76224FD6-33F7-42EA-9B68-049F1E30AD90}" dt="2022-03-20T14:47:00.434" v="114" actId="2696"/>
          <pc:sldLayoutMkLst>
            <pc:docMk/>
            <pc:sldMasterMk cId="2911603562" sldId="2147483706"/>
            <pc:sldLayoutMk cId="2512255900" sldId="2147483711"/>
          </pc:sldLayoutMkLst>
        </pc:sldLayoutChg>
        <pc:sldLayoutChg chg="del">
          <pc:chgData name="Joseph Pych" userId="e61ddba1-84af-45a3-b5f3-f0127f75154e" providerId="ADAL" clId="{76224FD6-33F7-42EA-9B68-049F1E30AD90}" dt="2022-03-20T14:47:00.428" v="113" actId="2696"/>
          <pc:sldLayoutMkLst>
            <pc:docMk/>
            <pc:sldMasterMk cId="2911603562" sldId="2147483706"/>
            <pc:sldLayoutMk cId="2205942132" sldId="2147483729"/>
          </pc:sldLayoutMkLst>
        </pc:sldLayoutChg>
      </pc:sldMasterChg>
      <pc:sldMasterChg chg="del delSldLayout">
        <pc:chgData name="Joseph Pych" userId="e61ddba1-84af-45a3-b5f3-f0127f75154e" providerId="ADAL" clId="{76224FD6-33F7-42EA-9B68-049F1E30AD90}" dt="2022-03-20T14:47:04.900" v="118" actId="2696"/>
        <pc:sldMasterMkLst>
          <pc:docMk/>
          <pc:sldMasterMk cId="1044508539" sldId="2147483712"/>
        </pc:sldMasterMkLst>
        <pc:sldLayoutChg chg="del">
          <pc:chgData name="Joseph Pych" userId="e61ddba1-84af-45a3-b5f3-f0127f75154e" providerId="ADAL" clId="{76224FD6-33F7-42EA-9B68-049F1E30AD90}" dt="2022-03-20T14:47:04.891" v="117" actId="2696"/>
          <pc:sldLayoutMkLst>
            <pc:docMk/>
            <pc:sldMasterMk cId="1044508539" sldId="2147483712"/>
            <pc:sldLayoutMk cId="3180366801" sldId="2147483723"/>
          </pc:sldLayoutMkLst>
        </pc:sldLayoutChg>
        <pc:sldLayoutChg chg="del">
          <pc:chgData name="Joseph Pych" userId="e61ddba1-84af-45a3-b5f3-f0127f75154e" providerId="ADAL" clId="{76224FD6-33F7-42EA-9B68-049F1E30AD90}" dt="2022-03-20T14:47:04.885" v="116" actId="2696"/>
          <pc:sldLayoutMkLst>
            <pc:docMk/>
            <pc:sldMasterMk cId="1044508539" sldId="2147483712"/>
            <pc:sldLayoutMk cId="1553920741" sldId="2147483730"/>
          </pc:sldLayoutMkLst>
        </pc:sldLayoutChg>
      </pc:sldMasterChg>
      <pc:sldMasterChg chg="del delSldLayout">
        <pc:chgData name="Joseph Pych" userId="e61ddba1-84af-45a3-b5f3-f0127f75154e" providerId="ADAL" clId="{76224FD6-33F7-42EA-9B68-049F1E30AD90}" dt="2022-03-20T14:47:09.131" v="121" actId="2696"/>
        <pc:sldMasterMkLst>
          <pc:docMk/>
          <pc:sldMasterMk cId="2032013640" sldId="2147483724"/>
        </pc:sldMasterMkLst>
        <pc:sldLayoutChg chg="del">
          <pc:chgData name="Joseph Pych" userId="e61ddba1-84af-45a3-b5f3-f0127f75154e" providerId="ADAL" clId="{76224FD6-33F7-42EA-9B68-049F1E30AD90}" dt="2022-03-20T14:47:09.126" v="120" actId="2696"/>
          <pc:sldLayoutMkLst>
            <pc:docMk/>
            <pc:sldMasterMk cId="2032013640" sldId="2147483724"/>
            <pc:sldLayoutMk cId="4037176041" sldId="2147483704"/>
          </pc:sldLayoutMkLst>
        </pc:sldLayoutChg>
        <pc:sldLayoutChg chg="del">
          <pc:chgData name="Joseph Pych" userId="e61ddba1-84af-45a3-b5f3-f0127f75154e" providerId="ADAL" clId="{76224FD6-33F7-42EA-9B68-049F1E30AD90}" dt="2022-03-20T14:47:09.123" v="119" actId="2696"/>
          <pc:sldLayoutMkLst>
            <pc:docMk/>
            <pc:sldMasterMk cId="2032013640" sldId="2147483724"/>
            <pc:sldLayoutMk cId="1542889989" sldId="2147483731"/>
          </pc:sldLayoutMkLst>
        </pc:sldLayoutChg>
      </pc:sldMasterChg>
    </pc:docChg>
  </pc:docChgLst>
  <pc:docChgLst>
    <pc:chgData name="Joseph Pych" userId="e61ddba1-84af-45a3-b5f3-f0127f75154e" providerId="ADAL" clId="{5CA2278B-4788-4774-8B04-1D245CCBCF0E}"/>
    <pc:docChg chg="custSel modSld">
      <pc:chgData name="Joseph Pych" userId="e61ddba1-84af-45a3-b5f3-f0127f75154e" providerId="ADAL" clId="{5CA2278B-4788-4774-8B04-1D245CCBCF0E}" dt="2022-03-22T15:35:02.060" v="13" actId="478"/>
      <pc:docMkLst>
        <pc:docMk/>
      </pc:docMkLst>
      <pc:sldChg chg="addSp delSp modSp mod">
        <pc:chgData name="Joseph Pych" userId="e61ddba1-84af-45a3-b5f3-f0127f75154e" providerId="ADAL" clId="{5CA2278B-4788-4774-8B04-1D245CCBCF0E}" dt="2022-03-22T15:35:02.060" v="13" actId="478"/>
        <pc:sldMkLst>
          <pc:docMk/>
          <pc:sldMk cId="1558315191" sldId="446"/>
        </pc:sldMkLst>
        <pc:spChg chg="mod">
          <ac:chgData name="Joseph Pych" userId="e61ddba1-84af-45a3-b5f3-f0127f75154e" providerId="ADAL" clId="{5CA2278B-4788-4774-8B04-1D245CCBCF0E}" dt="2022-03-22T15:33:27.179" v="1" actId="20577"/>
          <ac:spMkLst>
            <pc:docMk/>
            <pc:sldMk cId="1558315191" sldId="446"/>
            <ac:spMk id="3" creationId="{69D033AE-DEA1-4162-9245-9A7AF448798D}"/>
          </ac:spMkLst>
        </pc:spChg>
        <pc:picChg chg="add mod ord">
          <ac:chgData name="Joseph Pych" userId="e61ddba1-84af-45a3-b5f3-f0127f75154e" providerId="ADAL" clId="{5CA2278B-4788-4774-8B04-1D245CCBCF0E}" dt="2022-03-22T15:34:59.103" v="12" actId="171"/>
          <ac:picMkLst>
            <pc:docMk/>
            <pc:sldMk cId="1558315191" sldId="446"/>
            <ac:picMk id="7" creationId="{010ED84A-9F80-4769-8361-D514FF8206C8}"/>
          </ac:picMkLst>
        </pc:picChg>
        <pc:picChg chg="del">
          <ac:chgData name="Joseph Pych" userId="e61ddba1-84af-45a3-b5f3-f0127f75154e" providerId="ADAL" clId="{5CA2278B-4788-4774-8B04-1D245CCBCF0E}" dt="2022-03-22T15:35:02.060" v="13" actId="478"/>
          <ac:picMkLst>
            <pc:docMk/>
            <pc:sldMk cId="1558315191" sldId="446"/>
            <ac:picMk id="9" creationId="{BB7AA836-DCF7-4DDB-975F-BAD91842CBCE}"/>
          </ac:picMkLst>
        </pc:picChg>
      </pc:sldChg>
      <pc:sldChg chg="delSp modSp mod">
        <pc:chgData name="Joseph Pych" userId="e61ddba1-84af-45a3-b5f3-f0127f75154e" providerId="ADAL" clId="{5CA2278B-4788-4774-8B04-1D245CCBCF0E}" dt="2022-03-22T15:34:46.027" v="9" actId="478"/>
        <pc:sldMkLst>
          <pc:docMk/>
          <pc:sldMk cId="319108628" sldId="447"/>
        </pc:sldMkLst>
        <pc:spChg chg="mod">
          <ac:chgData name="Joseph Pych" userId="e61ddba1-84af-45a3-b5f3-f0127f75154e" providerId="ADAL" clId="{5CA2278B-4788-4774-8B04-1D245CCBCF0E}" dt="2022-03-22T15:33:37.007" v="3" actId="20577"/>
          <ac:spMkLst>
            <pc:docMk/>
            <pc:sldMk cId="319108628" sldId="447"/>
            <ac:spMk id="3" creationId="{69D033AE-DEA1-4162-9245-9A7AF448798D}"/>
          </ac:spMkLst>
        </pc:spChg>
        <pc:picChg chg="mod ord">
          <ac:chgData name="Joseph Pych" userId="e61ddba1-84af-45a3-b5f3-f0127f75154e" providerId="ADAL" clId="{5CA2278B-4788-4774-8B04-1D245CCBCF0E}" dt="2022-03-22T15:34:43.792" v="8" actId="171"/>
          <ac:picMkLst>
            <pc:docMk/>
            <pc:sldMk cId="319108628" sldId="447"/>
            <ac:picMk id="2" creationId="{A13641B1-DC5A-445E-8F0F-B577ADA8B52C}"/>
          </ac:picMkLst>
        </pc:picChg>
        <pc:picChg chg="del">
          <ac:chgData name="Joseph Pych" userId="e61ddba1-84af-45a3-b5f3-f0127f75154e" providerId="ADAL" clId="{5CA2278B-4788-4774-8B04-1D245CCBCF0E}" dt="2022-03-22T15:34:46.027" v="9" actId="478"/>
          <ac:picMkLst>
            <pc:docMk/>
            <pc:sldMk cId="319108628" sldId="447"/>
            <ac:picMk id="12" creationId="{47551583-3AC3-42F5-97E9-0D380B19AF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7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>
            <a:normAutofit/>
          </a:bodyPr>
          <a:lstStyle>
            <a:lvl1pPr algn="ctr">
              <a:lnSpc>
                <a:spcPts val="4600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8E4FD-1AA1-4A69-B8F3-4D0ECC99D98C}"/>
              </a:ext>
            </a:extLst>
          </p:cNvPr>
          <p:cNvSpPr/>
          <p:nvPr/>
        </p:nvSpPr>
        <p:spPr>
          <a:xfrm>
            <a:off x="0" y="0"/>
            <a:ext cx="12191999" cy="1242874"/>
          </a:xfrm>
          <a:prstGeom prst="rect">
            <a:avLst/>
          </a:prstGeom>
          <a:solidFill>
            <a:srgbClr val="696AA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b="5938"/>
          <a:stretch/>
        </p:blipFill>
        <p:spPr>
          <a:xfrm>
            <a:off x="0" y="407255"/>
            <a:ext cx="12191550" cy="64507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D033AE-DEA1-4162-9245-9A7AF448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46" y="0"/>
            <a:ext cx="6692288" cy="948267"/>
          </a:xfrm>
        </p:spPr>
        <p:txBody>
          <a:bodyPr lIns="0" tIns="0" rIns="0" bIns="0" anchor="b" anchorCtr="0"/>
          <a:lstStyle/>
          <a:p>
            <a:r>
              <a:rPr lang="en-US" sz="6000" cap="small" dirty="0"/>
              <a:t>2023</a:t>
            </a:r>
            <a:r>
              <a:rPr lang="en-US" cap="small" dirty="0"/>
              <a:t> Broadcast Calendar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ED84A-9F80-4769-8361-D514FF820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46" y="932769"/>
            <a:ext cx="9734702" cy="5692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F9E40-932D-4F53-8022-8616290E451D}"/>
              </a:ext>
            </a:extLst>
          </p:cNvPr>
          <p:cNvSpPr txBox="1"/>
          <p:nvPr/>
        </p:nvSpPr>
        <p:spPr>
          <a:xfrm>
            <a:off x="8488614" y="278121"/>
            <a:ext cx="247343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Courtesy of Bionic Advertising Systems</a:t>
            </a:r>
          </a:p>
          <a:p>
            <a:pPr algn="r"/>
            <a:r>
              <a:rPr lang="en-US" sz="1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Media Planning and Media Buying Software</a:t>
            </a:r>
          </a:p>
          <a:p>
            <a:pPr algn="r"/>
            <a:r>
              <a:rPr lang="en-US" sz="1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www.Bionic-Ads.com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033AE-DEA1-4162-9245-9A7AF448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70" y="-15498"/>
            <a:ext cx="6366823" cy="948267"/>
          </a:xfrm>
        </p:spPr>
        <p:txBody>
          <a:bodyPr lIns="0" tIns="0" rIns="0" bIns="0" anchor="b" anchorCtr="0"/>
          <a:lstStyle/>
          <a:p>
            <a:pPr algn="ctr"/>
            <a:r>
              <a:rPr lang="en-US" sz="6000" cap="small" dirty="0"/>
              <a:t>2023</a:t>
            </a:r>
            <a:r>
              <a:rPr lang="en-US" cap="small" dirty="0"/>
              <a:t> Broadcast Calendar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641B1-DC5A-445E-8F0F-B577ADA8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46" y="932769"/>
            <a:ext cx="9734702" cy="5692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766AD-F3AF-43C1-A1E0-4C95AD6F501E}"/>
              </a:ext>
            </a:extLst>
          </p:cNvPr>
          <p:cNvSpPr txBox="1"/>
          <p:nvPr/>
        </p:nvSpPr>
        <p:spPr>
          <a:xfrm>
            <a:off x="8503042" y="278121"/>
            <a:ext cx="245900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Courtesy of Bionic Advertising Systems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Media Planning and Media Buying Software</a:t>
            </a:r>
          </a:p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www.Bionic-Ads.com</a:t>
            </a:r>
          </a:p>
        </p:txBody>
      </p:sp>
    </p:spTree>
    <p:extLst>
      <p:ext uri="{BB962C8B-B14F-4D97-AF65-F5344CB8AC3E}">
        <p14:creationId xmlns:p14="http://schemas.microsoft.com/office/powerpoint/2010/main" val="319108628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{9B9D337A-CBB1-4B05-B25F-93C573AD4A3F}tf78479028_win32</Template>
  <TotalTime>214</TotalTime>
  <Words>40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Segoe UI</vt:lpstr>
      <vt:lpstr>Segoe UI Semibold</vt:lpstr>
      <vt:lpstr>Balancing Act</vt:lpstr>
      <vt:lpstr>2023 Broadcast Calendar</vt:lpstr>
      <vt:lpstr>2023 Broadcast Calendar</vt:lpstr>
    </vt:vector>
  </TitlesOfParts>
  <Company>Bionic Advertising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2032 Broadcast Calendar</dc:title>
  <dc:subject>media planning, media buying</dc:subject>
  <dc:creator>Joseph Pych</dc:creator>
  <cp:keywords>media planning, media buying</cp:keywords>
  <dc:description>This 2023 Broadcast Calendar provided courtesy of Bionic Advertising Systems - media planning and media buying software (www.Bionic-ads.com)</dc:description>
  <cp:lastModifiedBy>Joseph Pych</cp:lastModifiedBy>
  <cp:revision>1</cp:revision>
  <dcterms:created xsi:type="dcterms:W3CDTF">2021-12-23T17:25:47Z</dcterms:created>
  <dcterms:modified xsi:type="dcterms:W3CDTF">2022-03-22T17:46:45Z</dcterms:modified>
  <cp:category>media planning, media buying</cp:category>
</cp:coreProperties>
</file>