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4"/>
  </p:notesMasterIdLst>
  <p:handoutMasterIdLst>
    <p:handoutMasterId r:id="rId5"/>
  </p:handoutMasterIdLst>
  <p:sldIdLst>
    <p:sldId id="450" r:id="rId2"/>
    <p:sldId id="44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72" userDrawn="1">
          <p15:clr>
            <a:srgbClr val="A4A3A4"/>
          </p15:clr>
        </p15:guide>
        <p15:guide id="2" pos="288" userDrawn="1">
          <p15:clr>
            <a:srgbClr val="F26B43"/>
          </p15:clr>
        </p15:guide>
        <p15:guide id="3" orient="horz" pos="4056" userDrawn="1">
          <p15:clr>
            <a:srgbClr val="F26B43"/>
          </p15:clr>
        </p15:guide>
        <p15:guide id="4" orient="horz" pos="1488" userDrawn="1">
          <p15:clr>
            <a:srgbClr val="A4A3A4"/>
          </p15:clr>
        </p15:guide>
        <p15:guide id="5" pos="3816" userDrawn="1">
          <p15:clr>
            <a:srgbClr val="A4A3A4"/>
          </p15:clr>
        </p15:guide>
        <p15:guide id="6" pos="7416" userDrawn="1">
          <p15:clr>
            <a:srgbClr val="F26B43"/>
          </p15:clr>
        </p15:guide>
        <p15:guide id="7" orient="horz" pos="312" userDrawn="1">
          <p15:clr>
            <a:srgbClr val="F26B43"/>
          </p15:clr>
        </p15:guide>
        <p15:guide id="8" orient="horz" pos="2160" userDrawn="1">
          <p15:clr>
            <a:srgbClr val="A4A3A4"/>
          </p15:clr>
        </p15:guide>
        <p15:guide id="9" orient="horz" pos="23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AAB"/>
    <a:srgbClr val="8C5896"/>
    <a:srgbClr val="7C6560"/>
    <a:srgbClr val="29282D"/>
    <a:srgbClr val="E288B6"/>
    <a:srgbClr val="D75078"/>
    <a:srgbClr val="B38F6A"/>
    <a:srgbClr val="6667AB"/>
    <a:srgbClr val="BBBBBB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B2C7DE-E0C1-44DF-B5CC-4E63604B8DD0}" v="16" dt="2024-05-06T14:41:16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26"/>
      </p:cViewPr>
      <p:guideLst>
        <p:guide orient="horz" pos="3672"/>
        <p:guide pos="288"/>
        <p:guide orient="horz" pos="4056"/>
        <p:guide orient="horz" pos="1488"/>
        <p:guide pos="3816"/>
        <p:guide pos="7416"/>
        <p:guide orient="horz" pos="312"/>
        <p:guide orient="horz" pos="2160"/>
        <p:guide orient="horz" pos="230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2640" y="-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 Pych" userId="e61ddba1-84af-45a3-b5f3-f0127f75154e" providerId="ADAL" clId="{FDB2C7DE-E0C1-44DF-B5CC-4E63604B8DD0}"/>
    <pc:docChg chg="undo custSel modSld">
      <pc:chgData name="Joseph Pych" userId="e61ddba1-84af-45a3-b5f3-f0127f75154e" providerId="ADAL" clId="{FDB2C7DE-E0C1-44DF-B5CC-4E63604B8DD0}" dt="2024-05-07T12:58:51.568" v="57" actId="478"/>
      <pc:docMkLst>
        <pc:docMk/>
      </pc:docMkLst>
      <pc:sldChg chg="addSp delSp modSp mod">
        <pc:chgData name="Joseph Pych" userId="e61ddba1-84af-45a3-b5f3-f0127f75154e" providerId="ADAL" clId="{FDB2C7DE-E0C1-44DF-B5CC-4E63604B8DD0}" dt="2024-05-06T14:28:44.956" v="28" actId="478"/>
        <pc:sldMkLst>
          <pc:docMk/>
          <pc:sldMk cId="319108628" sldId="447"/>
        </pc:sldMkLst>
        <pc:spChg chg="mod">
          <ac:chgData name="Joseph Pych" userId="e61ddba1-84af-45a3-b5f3-f0127f75154e" providerId="ADAL" clId="{FDB2C7DE-E0C1-44DF-B5CC-4E63604B8DD0}" dt="2024-05-06T14:22:05.696" v="5" actId="14100"/>
          <ac:spMkLst>
            <pc:docMk/>
            <pc:sldMk cId="319108628" sldId="447"/>
            <ac:spMk id="3" creationId="{69D033AE-DEA1-4162-9245-9A7AF448798D}"/>
          </ac:spMkLst>
        </pc:spChg>
        <pc:graphicFrameChg chg="add mod">
          <ac:chgData name="Joseph Pych" userId="e61ddba1-84af-45a3-b5f3-f0127f75154e" providerId="ADAL" clId="{FDB2C7DE-E0C1-44DF-B5CC-4E63604B8DD0}" dt="2024-05-06T14:25:36.685" v="10"/>
          <ac:graphicFrameMkLst>
            <pc:docMk/>
            <pc:sldMk cId="319108628" sldId="447"/>
            <ac:graphicFrameMk id="4" creationId="{EF4C0C23-381D-A51C-8157-A2D2CFF0436B}"/>
          </ac:graphicFrameMkLst>
        </pc:graphicFrameChg>
        <pc:graphicFrameChg chg="add mod">
          <ac:chgData name="Joseph Pych" userId="e61ddba1-84af-45a3-b5f3-f0127f75154e" providerId="ADAL" clId="{FDB2C7DE-E0C1-44DF-B5CC-4E63604B8DD0}" dt="2024-05-06T14:27:02.806" v="12"/>
          <ac:graphicFrameMkLst>
            <pc:docMk/>
            <pc:sldMk cId="319108628" sldId="447"/>
            <ac:graphicFrameMk id="6" creationId="{CE0920B9-EFEC-AE52-0F88-D01FD8531DCC}"/>
          </ac:graphicFrameMkLst>
        </pc:graphicFrameChg>
        <pc:graphicFrameChg chg="add del mod">
          <ac:chgData name="Joseph Pych" userId="e61ddba1-84af-45a3-b5f3-f0127f75154e" providerId="ADAL" clId="{FDB2C7DE-E0C1-44DF-B5CC-4E63604B8DD0}" dt="2024-05-06T14:28:12.918" v="20" actId="478"/>
          <ac:graphicFrameMkLst>
            <pc:docMk/>
            <pc:sldMk cId="319108628" sldId="447"/>
            <ac:graphicFrameMk id="7" creationId="{18C92581-C1ED-2A5F-EC06-2DF446F91AE6}"/>
          </ac:graphicFrameMkLst>
        </pc:graphicFrameChg>
        <pc:picChg chg="add del mod">
          <ac:chgData name="Joseph Pych" userId="e61ddba1-84af-45a3-b5f3-f0127f75154e" providerId="ADAL" clId="{FDB2C7DE-E0C1-44DF-B5CC-4E63604B8DD0}" dt="2024-05-06T14:25:17.514" v="9" actId="478"/>
          <ac:picMkLst>
            <pc:docMk/>
            <pc:sldMk cId="319108628" sldId="447"/>
            <ac:picMk id="2" creationId="{5BDFFB68-16C3-87AF-3980-CCD54DFCAD68}"/>
          </ac:picMkLst>
        </pc:picChg>
        <pc:picChg chg="del">
          <ac:chgData name="Joseph Pych" userId="e61ddba1-84af-45a3-b5f3-f0127f75154e" providerId="ADAL" clId="{FDB2C7DE-E0C1-44DF-B5CC-4E63604B8DD0}" dt="2024-05-06T14:28:44.956" v="28" actId="478"/>
          <ac:picMkLst>
            <pc:docMk/>
            <pc:sldMk cId="319108628" sldId="447"/>
            <ac:picMk id="5" creationId="{9C9B8E36-9647-2882-A9DD-0CBADECC5A60}"/>
          </ac:picMkLst>
        </pc:picChg>
        <pc:picChg chg="add mod ord">
          <ac:chgData name="Joseph Pych" userId="e61ddba1-84af-45a3-b5f3-f0127f75154e" providerId="ADAL" clId="{FDB2C7DE-E0C1-44DF-B5CC-4E63604B8DD0}" dt="2024-05-06T14:28:41.124" v="27" actId="167"/>
          <ac:picMkLst>
            <pc:docMk/>
            <pc:sldMk cId="319108628" sldId="447"/>
            <ac:picMk id="8" creationId="{1A039056-D2D9-1937-78CF-67C9EF6F141A}"/>
          </ac:picMkLst>
        </pc:picChg>
      </pc:sldChg>
      <pc:sldChg chg="addSp delSp modSp mod">
        <pc:chgData name="Joseph Pych" userId="e61ddba1-84af-45a3-b5f3-f0127f75154e" providerId="ADAL" clId="{FDB2C7DE-E0C1-44DF-B5CC-4E63604B8DD0}" dt="2024-05-07T12:58:51.568" v="57" actId="478"/>
        <pc:sldMkLst>
          <pc:docMk/>
          <pc:sldMk cId="2505188195" sldId="450"/>
        </pc:sldMkLst>
        <pc:spChg chg="add del mod">
          <ac:chgData name="Joseph Pych" userId="e61ddba1-84af-45a3-b5f3-f0127f75154e" providerId="ADAL" clId="{FDB2C7DE-E0C1-44DF-B5CC-4E63604B8DD0}" dt="2024-05-07T12:58:51.568" v="57" actId="478"/>
          <ac:spMkLst>
            <pc:docMk/>
            <pc:sldMk cId="2505188195" sldId="450"/>
            <ac:spMk id="2" creationId="{98025C2F-DBE1-369B-5453-68397D1FE5E7}"/>
          </ac:spMkLst>
        </pc:spChg>
        <pc:spChg chg="mod">
          <ac:chgData name="Joseph Pych" userId="e61ddba1-84af-45a3-b5f3-f0127f75154e" providerId="ADAL" clId="{FDB2C7DE-E0C1-44DF-B5CC-4E63604B8DD0}" dt="2024-05-06T14:21:47.847" v="1" actId="20577"/>
          <ac:spMkLst>
            <pc:docMk/>
            <pc:sldMk cId="2505188195" sldId="450"/>
            <ac:spMk id="3" creationId="{69D033AE-DEA1-4162-9245-9A7AF448798D}"/>
          </ac:spMkLst>
        </pc:spChg>
        <pc:spChg chg="add mod ord">
          <ac:chgData name="Joseph Pych" userId="e61ddba1-84af-45a3-b5f3-f0127f75154e" providerId="ADAL" clId="{FDB2C7DE-E0C1-44DF-B5CC-4E63604B8DD0}" dt="2024-05-06T14:42:59.060" v="53" actId="207"/>
          <ac:spMkLst>
            <pc:docMk/>
            <pc:sldMk cId="2505188195" sldId="450"/>
            <ac:spMk id="6" creationId="{42D1301D-EEE0-C703-ECCB-F2374457928D}"/>
          </ac:spMkLst>
        </pc:spChg>
        <pc:picChg chg="add del">
          <ac:chgData name="Joseph Pych" userId="e61ddba1-84af-45a3-b5f3-f0127f75154e" providerId="ADAL" clId="{FDB2C7DE-E0C1-44DF-B5CC-4E63604B8DD0}" dt="2024-05-06T14:29:09.914" v="33" actId="478"/>
          <ac:picMkLst>
            <pc:docMk/>
            <pc:sldMk cId="2505188195" sldId="450"/>
            <ac:picMk id="2" creationId="{091188D1-EF4D-CA43-1DB3-D5E6610C590F}"/>
          </ac:picMkLst>
        </pc:picChg>
        <pc:picChg chg="add mod ord">
          <ac:chgData name="Joseph Pych" userId="e61ddba1-84af-45a3-b5f3-f0127f75154e" providerId="ADAL" clId="{FDB2C7DE-E0C1-44DF-B5CC-4E63604B8DD0}" dt="2024-05-06T14:29:02.132" v="30" actId="167"/>
          <ac:picMkLst>
            <pc:docMk/>
            <pc:sldMk cId="2505188195" sldId="450"/>
            <ac:picMk id="4" creationId="{E73688BD-C57D-B01E-A3C3-B51A97DFEE3D}"/>
          </ac:picMkLst>
        </pc:picChg>
        <pc:picChg chg="add del mod ord">
          <ac:chgData name="Joseph Pych" userId="e61ddba1-84af-45a3-b5f3-f0127f75154e" providerId="ADAL" clId="{FDB2C7DE-E0C1-44DF-B5CC-4E63604B8DD0}" dt="2024-05-06T14:41:58.949" v="51" actId="478"/>
          <ac:picMkLst>
            <pc:docMk/>
            <pc:sldMk cId="2505188195" sldId="450"/>
            <ac:picMk id="8" creationId="{F13C79B7-98E5-0D7A-90D2-A13730DA7650}"/>
          </ac:picMkLst>
        </pc:picChg>
        <pc:picChg chg="mod ord">
          <ac:chgData name="Joseph Pych" userId="e61ddba1-84af-45a3-b5f3-f0127f75154e" providerId="ADAL" clId="{FDB2C7DE-E0C1-44DF-B5CC-4E63604B8DD0}" dt="2024-05-06T14:30:48.260" v="40" actId="14100"/>
          <ac:picMkLst>
            <pc:docMk/>
            <pc:sldMk cId="2505188195" sldId="450"/>
            <ac:picMk id="18" creationId="{02116313-9004-91D4-4556-6E9F762BCFB3}"/>
          </ac:picMkLst>
        </pc:picChg>
      </pc:sldChg>
    </pc:docChg>
  </pc:docChgLst>
  <pc:docChgLst>
    <pc:chgData name="Joseph Pych" userId="e61ddba1-84af-45a3-b5f3-f0127f75154e" providerId="ADAL" clId="{811F1AF3-15E6-4672-B7FE-498878833D70}"/>
    <pc:docChg chg="undo custSel addSld delSld modSld">
      <pc:chgData name="Joseph Pych" userId="e61ddba1-84af-45a3-b5f3-f0127f75154e" providerId="ADAL" clId="{811F1AF3-15E6-4672-B7FE-498878833D70}" dt="2023-06-08T11:01:43.330" v="61" actId="47"/>
      <pc:docMkLst>
        <pc:docMk/>
      </pc:docMkLst>
      <pc:sldChg chg="addSp delSp modSp del mod">
        <pc:chgData name="Joseph Pych" userId="e61ddba1-84af-45a3-b5f3-f0127f75154e" providerId="ADAL" clId="{811F1AF3-15E6-4672-B7FE-498878833D70}" dt="2023-06-08T10:29:53.373" v="32" actId="47"/>
        <pc:sldMkLst>
          <pc:docMk/>
          <pc:sldMk cId="1558315191" sldId="446"/>
        </pc:sldMkLst>
        <pc:spChg chg="mod">
          <ac:chgData name="Joseph Pych" userId="e61ddba1-84af-45a3-b5f3-f0127f75154e" providerId="ADAL" clId="{811F1AF3-15E6-4672-B7FE-498878833D70}" dt="2023-06-08T10:06:26.316" v="3" actId="20577"/>
          <ac:spMkLst>
            <pc:docMk/>
            <pc:sldMk cId="1558315191" sldId="446"/>
            <ac:spMk id="3" creationId="{69D033AE-DEA1-4162-9245-9A7AF448798D}"/>
          </ac:spMkLst>
        </pc:spChg>
        <pc:spChg chg="add del mod">
          <ac:chgData name="Joseph Pych" userId="e61ddba1-84af-45a3-b5f3-f0127f75154e" providerId="ADAL" clId="{811F1AF3-15E6-4672-B7FE-498878833D70}" dt="2023-06-08T10:27:00.694" v="6" actId="478"/>
          <ac:spMkLst>
            <pc:docMk/>
            <pc:sldMk cId="1558315191" sldId="446"/>
            <ac:spMk id="4" creationId="{383CC9AD-8D22-83B9-75E3-3F3711D7B65E}"/>
          </ac:spMkLst>
        </pc:spChg>
        <pc:spChg chg="add del">
          <ac:chgData name="Joseph Pych" userId="e61ddba1-84af-45a3-b5f3-f0127f75154e" providerId="ADAL" clId="{811F1AF3-15E6-4672-B7FE-498878833D70}" dt="2023-06-08T10:27:37.383" v="7" actId="478"/>
          <ac:spMkLst>
            <pc:docMk/>
            <pc:sldMk cId="1558315191" sldId="446"/>
            <ac:spMk id="10" creationId="{2A88E4FD-1AA1-4A69-B8F3-4D0ECC99D98C}"/>
          </ac:spMkLst>
        </pc:spChg>
        <pc:picChg chg="add del">
          <ac:chgData name="Joseph Pych" userId="e61ddba1-84af-45a3-b5f3-f0127f75154e" providerId="ADAL" clId="{811F1AF3-15E6-4672-B7FE-498878833D70}" dt="2023-06-08T10:27:00.694" v="6" actId="478"/>
          <ac:picMkLst>
            <pc:docMk/>
            <pc:sldMk cId="1558315191" sldId="446"/>
            <ac:picMk id="8" creationId="{81F59575-96AE-45B0-B1FB-3CFC139E9D12}"/>
          </ac:picMkLst>
        </pc:picChg>
      </pc:sldChg>
      <pc:sldChg chg="addSp delSp modSp mod">
        <pc:chgData name="Joseph Pych" userId="e61ddba1-84af-45a3-b5f3-f0127f75154e" providerId="ADAL" clId="{811F1AF3-15E6-4672-B7FE-498878833D70}" dt="2023-06-08T11:01:16.558" v="58"/>
        <pc:sldMkLst>
          <pc:docMk/>
          <pc:sldMk cId="319108628" sldId="447"/>
        </pc:sldMkLst>
        <pc:spChg chg="mod">
          <ac:chgData name="Joseph Pych" userId="e61ddba1-84af-45a3-b5f3-f0127f75154e" providerId="ADAL" clId="{811F1AF3-15E6-4672-B7FE-498878833D70}" dt="2023-06-08T10:06:00.895" v="1" actId="20577"/>
          <ac:spMkLst>
            <pc:docMk/>
            <pc:sldMk cId="319108628" sldId="447"/>
            <ac:spMk id="3" creationId="{69D033AE-DEA1-4162-9245-9A7AF448798D}"/>
          </ac:spMkLst>
        </pc:spChg>
        <pc:picChg chg="del">
          <ac:chgData name="Joseph Pych" userId="e61ddba1-84af-45a3-b5f3-f0127f75154e" providerId="ADAL" clId="{811F1AF3-15E6-4672-B7FE-498878833D70}" dt="2023-06-08T10:54:02.456" v="44" actId="478"/>
          <ac:picMkLst>
            <pc:docMk/>
            <pc:sldMk cId="319108628" sldId="447"/>
            <ac:picMk id="2" creationId="{A13641B1-DC5A-445E-8F0F-B577ADA8B52C}"/>
          </ac:picMkLst>
        </pc:picChg>
        <pc:picChg chg="add del mod">
          <ac:chgData name="Joseph Pych" userId="e61ddba1-84af-45a3-b5f3-f0127f75154e" providerId="ADAL" clId="{811F1AF3-15E6-4672-B7FE-498878833D70}" dt="2023-06-08T11:01:05.067" v="57" actId="478"/>
          <ac:picMkLst>
            <pc:docMk/>
            <pc:sldMk cId="319108628" sldId="447"/>
            <ac:picMk id="4" creationId="{FB3ABAD0-0F7A-478C-77E6-462CBC9CCCE9}"/>
          </ac:picMkLst>
        </pc:picChg>
        <pc:picChg chg="add mod">
          <ac:chgData name="Joseph Pych" userId="e61ddba1-84af-45a3-b5f3-f0127f75154e" providerId="ADAL" clId="{811F1AF3-15E6-4672-B7FE-498878833D70}" dt="2023-06-08T11:01:16.558" v="58"/>
          <ac:picMkLst>
            <pc:docMk/>
            <pc:sldMk cId="319108628" sldId="447"/>
            <ac:picMk id="5" creationId="{9C9B8E36-9647-2882-A9DD-0CBADECC5A60}"/>
          </ac:picMkLst>
        </pc:picChg>
      </pc:sldChg>
      <pc:sldChg chg="addSp delSp modSp add del mod">
        <pc:chgData name="Joseph Pych" userId="e61ddba1-84af-45a3-b5f3-f0127f75154e" providerId="ADAL" clId="{811F1AF3-15E6-4672-B7FE-498878833D70}" dt="2023-06-08T10:53:55.027" v="43" actId="47"/>
        <pc:sldMkLst>
          <pc:docMk/>
          <pc:sldMk cId="205171594" sldId="448"/>
        </pc:sldMkLst>
        <pc:spChg chg="add del mod">
          <ac:chgData name="Joseph Pych" userId="e61ddba1-84af-45a3-b5f3-f0127f75154e" providerId="ADAL" clId="{811F1AF3-15E6-4672-B7FE-498878833D70}" dt="2023-06-08T10:28:31.269" v="15" actId="478"/>
          <ac:spMkLst>
            <pc:docMk/>
            <pc:sldMk cId="205171594" sldId="448"/>
            <ac:spMk id="9" creationId="{E7E40905-98A6-90B0-A4C7-FDB6C32621CB}"/>
          </ac:spMkLst>
        </pc:spChg>
        <pc:spChg chg="del">
          <ac:chgData name="Joseph Pych" userId="e61ddba1-84af-45a3-b5f3-f0127f75154e" providerId="ADAL" clId="{811F1AF3-15E6-4672-B7FE-498878833D70}" dt="2023-06-08T10:27:50.367" v="9" actId="478"/>
          <ac:spMkLst>
            <pc:docMk/>
            <pc:sldMk cId="205171594" sldId="448"/>
            <ac:spMk id="10" creationId="{2A88E4FD-1AA1-4A69-B8F3-4D0ECC99D98C}"/>
          </ac:spMkLst>
        </pc:spChg>
        <pc:spChg chg="add del mod">
          <ac:chgData name="Joseph Pych" userId="e61ddba1-84af-45a3-b5f3-f0127f75154e" providerId="ADAL" clId="{811F1AF3-15E6-4672-B7FE-498878833D70}" dt="2023-06-08T10:29:17.828" v="25" actId="478"/>
          <ac:spMkLst>
            <pc:docMk/>
            <pc:sldMk cId="205171594" sldId="448"/>
            <ac:spMk id="12" creationId="{10DEF5F3-34B4-C9F1-13C3-C6E941C7B8A6}"/>
          </ac:spMkLst>
        </pc:spChg>
        <pc:spChg chg="add del mod">
          <ac:chgData name="Joseph Pych" userId="e61ddba1-84af-45a3-b5f3-f0127f75154e" providerId="ADAL" clId="{811F1AF3-15E6-4672-B7FE-498878833D70}" dt="2023-06-08T10:29:32.169" v="28" actId="931"/>
          <ac:spMkLst>
            <pc:docMk/>
            <pc:sldMk cId="205171594" sldId="448"/>
            <ac:spMk id="16" creationId="{1812589B-60B3-2490-EDDF-2D48F2B85827}"/>
          </ac:spMkLst>
        </pc:spChg>
        <pc:picChg chg="add del mod ord">
          <ac:chgData name="Joseph Pych" userId="e61ddba1-84af-45a3-b5f3-f0127f75154e" providerId="ADAL" clId="{811F1AF3-15E6-4672-B7FE-498878833D70}" dt="2023-06-08T10:29:21.418" v="26" actId="478"/>
          <ac:picMkLst>
            <pc:docMk/>
            <pc:sldMk cId="205171594" sldId="448"/>
            <ac:picMk id="4" creationId="{9B5BACB8-8605-612D-C834-5138B806BEFA}"/>
          </ac:picMkLst>
        </pc:picChg>
        <pc:picChg chg="mod">
          <ac:chgData name="Joseph Pych" userId="e61ddba1-84af-45a3-b5f3-f0127f75154e" providerId="ADAL" clId="{811F1AF3-15E6-4672-B7FE-498878833D70}" dt="2023-06-08T10:52:48.269" v="42" actId="1037"/>
          <ac:picMkLst>
            <pc:docMk/>
            <pc:sldMk cId="205171594" sldId="448"/>
            <ac:picMk id="7" creationId="{010ED84A-9F80-4769-8361-D514FF8206C8}"/>
          </ac:picMkLst>
        </pc:picChg>
        <pc:picChg chg="add del mod">
          <ac:chgData name="Joseph Pych" userId="e61ddba1-84af-45a3-b5f3-f0127f75154e" providerId="ADAL" clId="{811F1AF3-15E6-4672-B7FE-498878833D70}" dt="2023-06-08T10:29:23.827" v="27" actId="478"/>
          <ac:picMkLst>
            <pc:docMk/>
            <pc:sldMk cId="205171594" sldId="448"/>
            <ac:picMk id="8" creationId="{81F59575-96AE-45B0-B1FB-3CFC139E9D12}"/>
          </ac:picMkLst>
        </pc:picChg>
        <pc:picChg chg="add del mod ord">
          <ac:chgData name="Joseph Pych" userId="e61ddba1-84af-45a3-b5f3-f0127f75154e" providerId="ADAL" clId="{811F1AF3-15E6-4672-B7FE-498878833D70}" dt="2023-06-08T10:29:16.491" v="24" actId="931"/>
          <ac:picMkLst>
            <pc:docMk/>
            <pc:sldMk cId="205171594" sldId="448"/>
            <ac:picMk id="14" creationId="{F6C60A00-3F55-5E8E-5B4C-C8C93D867887}"/>
          </ac:picMkLst>
        </pc:picChg>
        <pc:picChg chg="add mod ord">
          <ac:chgData name="Joseph Pych" userId="e61ddba1-84af-45a3-b5f3-f0127f75154e" providerId="ADAL" clId="{811F1AF3-15E6-4672-B7FE-498878833D70}" dt="2023-06-08T10:29:36.681" v="31" actId="167"/>
          <ac:picMkLst>
            <pc:docMk/>
            <pc:sldMk cId="205171594" sldId="448"/>
            <ac:picMk id="18" creationId="{02116313-9004-91D4-4556-6E9F762BCFB3}"/>
          </ac:picMkLst>
        </pc:picChg>
      </pc:sldChg>
      <pc:sldChg chg="addSp delSp modSp add del mod">
        <pc:chgData name="Joseph Pych" userId="e61ddba1-84af-45a3-b5f3-f0127f75154e" providerId="ADAL" clId="{811F1AF3-15E6-4672-B7FE-498878833D70}" dt="2023-06-08T11:01:43.330" v="61" actId="47"/>
        <pc:sldMkLst>
          <pc:docMk/>
          <pc:sldMk cId="3836594708" sldId="449"/>
        </pc:sldMkLst>
        <pc:graphicFrameChg chg="add del mod">
          <ac:chgData name="Joseph Pych" userId="e61ddba1-84af-45a3-b5f3-f0127f75154e" providerId="ADAL" clId="{811F1AF3-15E6-4672-B7FE-498878833D70}" dt="2023-06-08T10:52:19.571" v="36"/>
          <ac:graphicFrameMkLst>
            <pc:docMk/>
            <pc:sldMk cId="3836594708" sldId="449"/>
            <ac:graphicFrameMk id="2" creationId="{E71F2182-1F0D-74B4-AD33-41EF42B70357}"/>
          </ac:graphicFrameMkLst>
        </pc:graphicFrameChg>
        <pc:picChg chg="add mod">
          <ac:chgData name="Joseph Pych" userId="e61ddba1-84af-45a3-b5f3-f0127f75154e" providerId="ADAL" clId="{811F1AF3-15E6-4672-B7FE-498878833D70}" dt="2023-06-08T10:52:38.128" v="40" actId="14100"/>
          <ac:picMkLst>
            <pc:docMk/>
            <pc:sldMk cId="3836594708" sldId="449"/>
            <ac:picMk id="4" creationId="{B3AF7A89-A6F6-6D40-E9FB-0640B2389720}"/>
          </ac:picMkLst>
        </pc:picChg>
        <pc:picChg chg="del">
          <ac:chgData name="Joseph Pych" userId="e61ddba1-84af-45a3-b5f3-f0127f75154e" providerId="ADAL" clId="{811F1AF3-15E6-4672-B7FE-498878833D70}" dt="2023-06-08T10:52:07.989" v="34" actId="478"/>
          <ac:picMkLst>
            <pc:docMk/>
            <pc:sldMk cId="3836594708" sldId="449"/>
            <ac:picMk id="7" creationId="{010ED84A-9F80-4769-8361-D514FF8206C8}"/>
          </ac:picMkLst>
        </pc:picChg>
      </pc:sldChg>
      <pc:sldChg chg="addSp delSp modSp add mod">
        <pc:chgData name="Joseph Pych" userId="e61ddba1-84af-45a3-b5f3-f0127f75154e" providerId="ADAL" clId="{811F1AF3-15E6-4672-B7FE-498878833D70}" dt="2023-06-08T11:00:56.960" v="56" actId="1076"/>
        <pc:sldMkLst>
          <pc:docMk/>
          <pc:sldMk cId="2505188195" sldId="450"/>
        </pc:sldMkLst>
        <pc:picChg chg="add mod">
          <ac:chgData name="Joseph Pych" userId="e61ddba1-84af-45a3-b5f3-f0127f75154e" providerId="ADAL" clId="{811F1AF3-15E6-4672-B7FE-498878833D70}" dt="2023-06-08T11:00:56.960" v="56" actId="1076"/>
          <ac:picMkLst>
            <pc:docMk/>
            <pc:sldMk cId="2505188195" sldId="450"/>
            <ac:picMk id="2" creationId="{091188D1-EF4D-CA43-1DB3-D5E6610C590F}"/>
          </ac:picMkLst>
        </pc:picChg>
        <pc:picChg chg="del">
          <ac:chgData name="Joseph Pych" userId="e61ddba1-84af-45a3-b5f3-f0127f75154e" providerId="ADAL" clId="{811F1AF3-15E6-4672-B7FE-498878833D70}" dt="2023-06-08T11:00:15.976" v="47" actId="478"/>
          <ac:picMkLst>
            <pc:docMk/>
            <pc:sldMk cId="2505188195" sldId="450"/>
            <ac:picMk id="4" creationId="{B3AF7A89-A6F6-6D40-E9FB-0640B238972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3440B4-626E-4F3C-BAEA-93BE989AF4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A5570-8E4E-4AA9-B246-5A27A383B99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69E4-EFBB-4687-8058-A94EE1B5781B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D364A-9468-466A-ACCD-ABB3762BE8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9EF394-4AD6-48D1-9C4C-1B3D44BBF5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04FE7-BA7C-4FF4-9756-C6A1F2BCA3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17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546B2-EB9C-4E9C-8793-C25F32D58B9A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3F1C3-4FA3-4491-97F4-43CA9C8BDF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346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83F1C3-4FA3-4491-97F4-43CA9C8BDFD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519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83F1C3-4FA3-4491-97F4-43CA9C8BDF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677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F9C7667-EADA-40AC-B931-4642E0A9A4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379CA9-81D6-424A-8046-4B56E1D2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17136"/>
            <a:ext cx="6581554" cy="1371600"/>
          </a:xfrm>
        </p:spPr>
        <p:txBody>
          <a:bodyPr>
            <a:normAutofit/>
          </a:bodyPr>
          <a:lstStyle>
            <a:lvl1pPr>
              <a:lnSpc>
                <a:spcPts val="4600"/>
              </a:lnSpc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4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79CA9-81D6-424A-8046-4B56E1D2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71600"/>
          </a:xfrm>
        </p:spPr>
        <p:txBody>
          <a:bodyPr>
            <a:normAutofit/>
          </a:bodyPr>
          <a:lstStyle>
            <a:lvl1pPr algn="ctr">
              <a:lnSpc>
                <a:spcPts val="4600"/>
              </a:lnSpc>
              <a:defRPr sz="36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08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80DF88-AC53-41A3-8067-D7E6D5DB1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914400"/>
            <a:ext cx="11174819" cy="90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755C1-18CC-4FD3-A030-3DAF46991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0904-DE8F-4B8E-99C6-5AFA03672FFA}" type="datetimeFigureOut">
              <a:rPr lang="en-US" smtClean="0"/>
              <a:t>5/7/2024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029F1-B791-445F-A184-90CC7A1BE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98767-7C9E-42DE-9782-D932A0FF1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ADE3-B84E-4AF7-91CC-AB47E1A436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8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112" userDrawn="1">
          <p15:clr>
            <a:srgbClr val="F26B43"/>
          </p15:clr>
        </p15:guide>
        <p15:guide id="2" pos="2568" userDrawn="1">
          <p15:clr>
            <a:srgbClr val="F26B43"/>
          </p15:clr>
        </p15:guide>
        <p15:guide id="3" pos="288" userDrawn="1">
          <p15:clr>
            <a:srgbClr val="5ACBF0"/>
          </p15:clr>
        </p15:guide>
        <p15:guide id="4" pos="7392" userDrawn="1">
          <p15:clr>
            <a:srgbClr val="5ACBF0"/>
          </p15:clr>
        </p15:guide>
        <p15:guide id="5" orient="horz" pos="576" userDrawn="1">
          <p15:clr>
            <a:srgbClr val="5ACBF0"/>
          </p15:clr>
        </p15:guide>
        <p15:guide id="6" orient="horz" pos="374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Placeholder 17" descr="A picture containing fabric, clothing, maroon, lilac&#10;&#10;Description automatically generated">
            <a:extLst>
              <a:ext uri="{FF2B5EF4-FFF2-40B4-BE49-F238E27FC236}">
                <a16:creationId xmlns:a16="http://schemas.microsoft.com/office/drawing/2014/main" id="{02116313-9004-91D4-4556-6E9F762BCFB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/>
          <a:stretch>
            <a:fillRect/>
          </a:stretch>
        </p:blipFill>
        <p:spPr/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2D1301D-EEE0-C703-ECCB-F2374457928D}"/>
              </a:ext>
            </a:extLst>
          </p:cNvPr>
          <p:cNvSpPr/>
          <p:nvPr/>
        </p:nvSpPr>
        <p:spPr>
          <a:xfrm>
            <a:off x="0" y="-8966"/>
            <a:ext cx="12192000" cy="685799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3688BD-C57D-B01E-A3C3-B51A97DFEE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7345" y="948267"/>
            <a:ext cx="9737887" cy="569458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9D033AE-DEA1-4162-9245-9A7AF448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346" y="0"/>
            <a:ext cx="6692288" cy="948267"/>
          </a:xfrm>
        </p:spPr>
        <p:txBody>
          <a:bodyPr lIns="0" tIns="0" rIns="0" bIns="0" anchor="b" anchorCtr="0"/>
          <a:lstStyle/>
          <a:p>
            <a:r>
              <a:rPr lang="en-US" sz="6000" cap="small" dirty="0"/>
              <a:t>2025</a:t>
            </a:r>
            <a:r>
              <a:rPr lang="en-US" cap="small" dirty="0"/>
              <a:t> Broadcast Calendar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F9E40-932D-4F53-8022-8616290E451D}"/>
              </a:ext>
            </a:extLst>
          </p:cNvPr>
          <p:cNvSpPr txBox="1"/>
          <p:nvPr/>
        </p:nvSpPr>
        <p:spPr>
          <a:xfrm>
            <a:off x="8488614" y="278121"/>
            <a:ext cx="2473434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Courtesy of Bionic Advertising Systems</a:t>
            </a:r>
          </a:p>
          <a:p>
            <a:pPr algn="r"/>
            <a:r>
              <a:rPr lang="en-US" sz="1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Media Planning and Media Buying Software</a:t>
            </a:r>
          </a:p>
          <a:p>
            <a:pPr algn="r"/>
            <a:r>
              <a:rPr lang="en-US" sz="1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www.Bionic-Ads.com</a:t>
            </a:r>
          </a:p>
        </p:txBody>
      </p:sp>
    </p:spTree>
    <p:extLst>
      <p:ext uri="{BB962C8B-B14F-4D97-AF65-F5344CB8AC3E}">
        <p14:creationId xmlns:p14="http://schemas.microsoft.com/office/powerpoint/2010/main" val="250518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A039056-D2D9-1937-78CF-67C9EF6F1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7345" y="948267"/>
            <a:ext cx="9737887" cy="569458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9D033AE-DEA1-4162-9245-9A7AF448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346" y="-15498"/>
            <a:ext cx="6149847" cy="948267"/>
          </a:xfrm>
        </p:spPr>
        <p:txBody>
          <a:bodyPr lIns="0" tIns="0" rIns="0" bIns="0" anchor="b" anchorCtr="0"/>
          <a:lstStyle/>
          <a:p>
            <a:pPr algn="l"/>
            <a:r>
              <a:rPr lang="en-US" sz="6000" cap="small" dirty="0"/>
              <a:t>2025</a:t>
            </a:r>
            <a:r>
              <a:rPr lang="en-US" cap="small" dirty="0"/>
              <a:t> Broadcast Calendar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E766AD-F3AF-43C1-A1E0-4C95AD6F501E}"/>
              </a:ext>
            </a:extLst>
          </p:cNvPr>
          <p:cNvSpPr txBox="1"/>
          <p:nvPr/>
        </p:nvSpPr>
        <p:spPr>
          <a:xfrm>
            <a:off x="8503042" y="278121"/>
            <a:ext cx="2459006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Courtesy of Bionic Advertising Systems</a:t>
            </a:r>
          </a:p>
          <a:p>
            <a:pPr algn="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Media Planning and Media Buying Software</a:t>
            </a:r>
          </a:p>
          <a:p>
            <a:pPr algn="r"/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www.Bionic-Ads.com</a:t>
            </a:r>
          </a:p>
        </p:txBody>
      </p:sp>
    </p:spTree>
    <p:extLst>
      <p:ext uri="{BB962C8B-B14F-4D97-AF65-F5344CB8AC3E}">
        <p14:creationId xmlns:p14="http://schemas.microsoft.com/office/powerpoint/2010/main" val="319108628"/>
      </p:ext>
    </p:extLst>
  </p:cSld>
  <p:clrMapOvr>
    <a:masterClrMapping/>
  </p:clrMapOvr>
</p:sld>
</file>

<file path=ppt/theme/theme1.xml><?xml version="1.0" encoding="utf-8"?>
<a:theme xmlns:a="http://schemas.openxmlformats.org/drawingml/2006/main" name="Balancing Act">
  <a:themeElements>
    <a:clrScheme name="Broadcast Calendar 2025">
      <a:dk1>
        <a:sysClr val="windowText" lastClr="000000"/>
      </a:dk1>
      <a:lt1>
        <a:sysClr val="window" lastClr="FFFFFF"/>
      </a:lt1>
      <a:dk2>
        <a:srgbClr val="F1D00D"/>
      </a:dk2>
      <a:lt2>
        <a:srgbClr val="FDF7D3"/>
      </a:lt2>
      <a:accent1>
        <a:srgbClr val="F1EDE9"/>
      </a:accent1>
      <a:accent2>
        <a:srgbClr val="019DB1"/>
      </a:accent2>
      <a:accent3>
        <a:srgbClr val="949398"/>
      </a:accent3>
      <a:accent4>
        <a:srgbClr val="D25C78"/>
      </a:accent4>
      <a:accent5>
        <a:srgbClr val="F5DF4E"/>
      </a:accent5>
      <a:accent6>
        <a:srgbClr val="02569B"/>
      </a:accent6>
      <a:hlink>
        <a:srgbClr val="02569B"/>
      </a:hlink>
      <a:folHlink>
        <a:srgbClr val="5B5A5E"/>
      </a:folHlink>
    </a:clrScheme>
    <a:fontScheme name="Custom 1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ntone template_Win32_v5.potx" id="{0B6ADF6A-1AB9-4B5E-8A87-5E88E283A9E8}" vid="{98AF5320-421A-4856-A75D-6587C36D54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Words>40</Words>
  <Application>Microsoft Office PowerPoint</Application>
  <PresentationFormat>Widescreen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Segoe UI</vt:lpstr>
      <vt:lpstr>Segoe UI Semibold</vt:lpstr>
      <vt:lpstr>Balancing Act</vt:lpstr>
      <vt:lpstr>2025 Broadcast Calendar</vt:lpstr>
      <vt:lpstr>2025 Broadcast Calendar</vt:lpstr>
    </vt:vector>
  </TitlesOfParts>
  <Company>Bionic Advertising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2032 Broadcast Calendar</dc:title>
  <dc:subject>media planning, media buying</dc:subject>
  <dc:creator>Joseph Pych</dc:creator>
  <cp:keywords>media planning, media buying</cp:keywords>
  <dc:description>This 2023 Broadcast Calendar provided courtesy of Bionic Advertising Systems - media planning and media buying software (www.Bionic-ads.com)</dc:description>
  <cp:lastModifiedBy>Joseph Pych</cp:lastModifiedBy>
  <cp:revision>2</cp:revision>
  <dcterms:created xsi:type="dcterms:W3CDTF">2021-12-23T17:25:47Z</dcterms:created>
  <dcterms:modified xsi:type="dcterms:W3CDTF">2024-05-07T12:58:55Z</dcterms:modified>
  <cp:category>media planning, media buying</cp:category>
</cp:coreProperties>
</file>