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450" r:id="rId2"/>
    <p:sldId id="4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288" userDrawn="1">
          <p15:clr>
            <a:srgbClr val="F26B43"/>
          </p15:clr>
        </p15:guide>
        <p15:guide id="3" orient="horz" pos="4056" userDrawn="1">
          <p15:clr>
            <a:srgbClr val="F26B43"/>
          </p15:clr>
        </p15:guide>
        <p15:guide id="4" orient="horz" pos="1488" userDrawn="1">
          <p15:clr>
            <a:srgbClr val="A4A3A4"/>
          </p15:clr>
        </p15:guide>
        <p15:guide id="5" pos="3816" userDrawn="1">
          <p15:clr>
            <a:srgbClr val="A4A3A4"/>
          </p15:clr>
        </p15:guide>
        <p15:guide id="6" pos="7416" userDrawn="1">
          <p15:clr>
            <a:srgbClr val="F26B43"/>
          </p15:clr>
        </p15:guide>
        <p15:guide id="7" orient="horz" pos="312" userDrawn="1">
          <p15:clr>
            <a:srgbClr val="F26B43"/>
          </p15:clr>
        </p15:guide>
        <p15:guide id="8" orient="horz" pos="2160" userDrawn="1">
          <p15:clr>
            <a:srgbClr val="A4A3A4"/>
          </p15:clr>
        </p15:guide>
        <p15:guide id="9" orient="horz" pos="23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AAB"/>
    <a:srgbClr val="8C5896"/>
    <a:srgbClr val="7C6560"/>
    <a:srgbClr val="29282D"/>
    <a:srgbClr val="E288B6"/>
    <a:srgbClr val="D75078"/>
    <a:srgbClr val="B38F6A"/>
    <a:srgbClr val="6667AB"/>
    <a:srgbClr val="BBBBBB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724C1B-7B66-411D-BC35-447461ABC7BD}" v="6" dt="2025-09-15T13:46:36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26"/>
      </p:cViewPr>
      <p:guideLst>
        <p:guide orient="horz" pos="3672"/>
        <p:guide pos="288"/>
        <p:guide orient="horz" pos="4056"/>
        <p:guide orient="horz" pos="1488"/>
        <p:guide pos="3816"/>
        <p:guide pos="7416"/>
        <p:guide orient="horz" pos="312"/>
        <p:guide orient="horz" pos="2160"/>
        <p:guide orient="horz" pos="23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2640" y="-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Pych" userId="e61ddba1-84af-45a3-b5f3-f0127f75154e" providerId="ADAL" clId="{38C7D20F-D7D5-4C31-A57D-448BC104E14F}"/>
    <pc:docChg chg="undo custSel modSld">
      <pc:chgData name="Joseph Pych" userId="e61ddba1-84af-45a3-b5f3-f0127f75154e" providerId="ADAL" clId="{38C7D20F-D7D5-4C31-A57D-448BC104E14F}" dt="2025-09-15T13:46:36.193" v="42"/>
      <pc:docMkLst>
        <pc:docMk/>
      </pc:docMkLst>
      <pc:sldChg chg="addSp delSp modSp mod">
        <pc:chgData name="Joseph Pych" userId="e61ddba1-84af-45a3-b5f3-f0127f75154e" providerId="ADAL" clId="{38C7D20F-D7D5-4C31-A57D-448BC104E14F}" dt="2025-09-15T13:46:36.193" v="42"/>
        <pc:sldMkLst>
          <pc:docMk/>
          <pc:sldMk cId="319108628" sldId="447"/>
        </pc:sldMkLst>
        <pc:spChg chg="mod">
          <ac:chgData name="Joseph Pych" userId="e61ddba1-84af-45a3-b5f3-f0127f75154e" providerId="ADAL" clId="{38C7D20F-D7D5-4C31-A57D-448BC104E14F}" dt="2025-09-15T12:16:37.239" v="3" actId="20577"/>
          <ac:spMkLst>
            <pc:docMk/>
            <pc:sldMk cId="319108628" sldId="447"/>
            <ac:spMk id="3" creationId="{69D033AE-DEA1-4162-9245-9A7AF448798D}"/>
          </ac:spMkLst>
        </pc:spChg>
        <pc:picChg chg="add mod">
          <ac:chgData name="Joseph Pych" userId="e61ddba1-84af-45a3-b5f3-f0127f75154e" providerId="ADAL" clId="{38C7D20F-D7D5-4C31-A57D-448BC104E14F}" dt="2025-09-15T13:46:36.193" v="42"/>
          <ac:picMkLst>
            <pc:docMk/>
            <pc:sldMk cId="319108628" sldId="447"/>
            <ac:picMk id="2" creationId="{BDCFB83E-C7BC-E3BB-7FE6-4A564926FA39}"/>
          </ac:picMkLst>
        </pc:picChg>
        <pc:picChg chg="del mod">
          <ac:chgData name="Joseph Pych" userId="e61ddba1-84af-45a3-b5f3-f0127f75154e" providerId="ADAL" clId="{38C7D20F-D7D5-4C31-A57D-448BC104E14F}" dt="2025-09-15T12:18:51.496" v="15" actId="478"/>
          <ac:picMkLst>
            <pc:docMk/>
            <pc:sldMk cId="319108628" sldId="447"/>
            <ac:picMk id="2" creationId="{F107D613-1DE6-35A4-E546-A22259D140F8}"/>
          </ac:picMkLst>
        </pc:picChg>
        <pc:picChg chg="add del mod">
          <ac:chgData name="Joseph Pych" userId="e61ddba1-84af-45a3-b5f3-f0127f75154e" providerId="ADAL" clId="{38C7D20F-D7D5-4C31-A57D-448BC104E14F}" dt="2025-09-15T13:46:34.937" v="41" actId="478"/>
          <ac:picMkLst>
            <pc:docMk/>
            <pc:sldMk cId="319108628" sldId="447"/>
            <ac:picMk id="4" creationId="{2824C134-5296-F460-5E83-BA104287957E}"/>
          </ac:picMkLst>
        </pc:picChg>
        <pc:picChg chg="del">
          <ac:chgData name="Joseph Pych" userId="e61ddba1-84af-45a3-b5f3-f0127f75154e" providerId="ADAL" clId="{38C7D20F-D7D5-4C31-A57D-448BC104E14F}" dt="2025-09-15T12:16:43.290" v="4" actId="478"/>
          <ac:picMkLst>
            <pc:docMk/>
            <pc:sldMk cId="319108628" sldId="447"/>
            <ac:picMk id="8" creationId="{1A039056-D2D9-1937-78CF-67C9EF6F141A}"/>
          </ac:picMkLst>
        </pc:picChg>
      </pc:sldChg>
      <pc:sldChg chg="addSp delSp modSp mod">
        <pc:chgData name="Joseph Pych" userId="e61ddba1-84af-45a3-b5f3-f0127f75154e" providerId="ADAL" clId="{38C7D20F-D7D5-4C31-A57D-448BC104E14F}" dt="2025-09-15T13:46:29.002" v="40" actId="478"/>
        <pc:sldMkLst>
          <pc:docMk/>
          <pc:sldMk cId="2505188195" sldId="450"/>
        </pc:sldMkLst>
        <pc:spChg chg="mod">
          <ac:chgData name="Joseph Pych" userId="e61ddba1-84af-45a3-b5f3-f0127f75154e" providerId="ADAL" clId="{38C7D20F-D7D5-4C31-A57D-448BC104E14F}" dt="2025-09-15T12:16:27.924" v="1" actId="20577"/>
          <ac:spMkLst>
            <pc:docMk/>
            <pc:sldMk cId="2505188195" sldId="450"/>
            <ac:spMk id="3" creationId="{69D033AE-DEA1-4162-9245-9A7AF448798D}"/>
          </ac:spMkLst>
        </pc:spChg>
        <pc:spChg chg="mod ord">
          <ac:chgData name="Joseph Pych" userId="e61ddba1-84af-45a3-b5f3-f0127f75154e" providerId="ADAL" clId="{38C7D20F-D7D5-4C31-A57D-448BC104E14F}" dt="2025-09-15T12:33:28.151" v="33" actId="207"/>
          <ac:spMkLst>
            <pc:docMk/>
            <pc:sldMk cId="2505188195" sldId="450"/>
            <ac:spMk id="6" creationId="{42D1301D-EEE0-C703-ECCB-F2374457928D}"/>
          </ac:spMkLst>
        </pc:spChg>
        <pc:spChg chg="add del mod">
          <ac:chgData name="Joseph Pych" userId="e61ddba1-84af-45a3-b5f3-f0127f75154e" providerId="ADAL" clId="{38C7D20F-D7D5-4C31-A57D-448BC104E14F}" dt="2025-09-15T12:19:32.967" v="21" actId="478"/>
          <ac:spMkLst>
            <pc:docMk/>
            <pc:sldMk cId="2505188195" sldId="450"/>
            <ac:spMk id="8" creationId="{C70C85FC-DD15-E8DA-8648-58BE1A7E475D}"/>
          </ac:spMkLst>
        </pc:spChg>
        <pc:picChg chg="add del mod ord">
          <ac:chgData name="Joseph Pych" userId="e61ddba1-84af-45a3-b5f3-f0127f75154e" providerId="ADAL" clId="{38C7D20F-D7D5-4C31-A57D-448BC104E14F}" dt="2025-09-15T13:46:29.002" v="40" actId="478"/>
          <ac:picMkLst>
            <pc:docMk/>
            <pc:sldMk cId="2505188195" sldId="450"/>
            <ac:picMk id="2" creationId="{7EBB3127-EC24-5CCF-D901-865C2FA6522D}"/>
          </ac:picMkLst>
        </pc:picChg>
        <pc:picChg chg="mod ord">
          <ac:chgData name="Joseph Pych" userId="e61ddba1-84af-45a3-b5f3-f0127f75154e" providerId="ADAL" clId="{38C7D20F-D7D5-4C31-A57D-448BC104E14F}" dt="2025-09-15T13:46:26.101" v="39" actId="171"/>
          <ac:picMkLst>
            <pc:docMk/>
            <pc:sldMk cId="2505188195" sldId="450"/>
            <ac:picMk id="4" creationId="{0C3D691E-6B38-E35D-7C27-C4349E34849E}"/>
          </ac:picMkLst>
        </pc:picChg>
        <pc:picChg chg="add del">
          <ac:chgData name="Joseph Pych" userId="e61ddba1-84af-45a3-b5f3-f0127f75154e" providerId="ADAL" clId="{38C7D20F-D7D5-4C31-A57D-448BC104E14F}" dt="2025-09-15T12:20:00.751" v="28" actId="478"/>
          <ac:picMkLst>
            <pc:docMk/>
            <pc:sldMk cId="2505188195" sldId="450"/>
            <ac:picMk id="4" creationId="{E73688BD-C57D-B01E-A3C3-B51A97DFEE3D}"/>
          </ac:picMkLst>
        </pc:picChg>
        <pc:picChg chg="add del">
          <ac:chgData name="Joseph Pych" userId="e61ddba1-84af-45a3-b5f3-f0127f75154e" providerId="ADAL" clId="{38C7D20F-D7D5-4C31-A57D-448BC104E14F}" dt="2025-09-15T12:19:32.967" v="21" actId="478"/>
          <ac:picMkLst>
            <pc:docMk/>
            <pc:sldMk cId="2505188195" sldId="450"/>
            <ac:picMk id="18" creationId="{02116313-9004-91D4-4556-6E9F762BCFB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3440B4-626E-4F3C-BAEA-93BE989AF4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5570-8E4E-4AA9-B246-5A27A383B9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69E4-EFBB-4687-8058-A94EE1B5781B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D364A-9468-466A-ACCD-ABB3762BE8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EF394-4AD6-48D1-9C4C-1B3D44BBF5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04FE7-BA7C-4FF4-9756-C6A1F2BCA3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17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546B2-EB9C-4E9C-8793-C25F32D58B9A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3F1C3-4FA3-4491-97F4-43CA9C8BDF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4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1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67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9C7667-EADA-40AC-B931-4642E0A9A4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17136"/>
            <a:ext cx="6581554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4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1600"/>
          </a:xfrm>
        </p:spPr>
        <p:txBody>
          <a:bodyPr>
            <a:normAutofit/>
          </a:bodyPr>
          <a:lstStyle>
            <a:lvl1pPr algn="ctr">
              <a:lnSpc>
                <a:spcPts val="4600"/>
              </a:lnSpc>
              <a:defRPr sz="36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8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0DF88-AC53-41A3-8067-D7E6D5DB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14400"/>
            <a:ext cx="11174819" cy="90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55C1-18CC-4FD3-A030-3DAF46991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0904-DE8F-4B8E-99C6-5AFA03672FFA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029F1-B791-445F-A184-90CC7A1BE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98767-7C9E-42DE-9782-D932A0FF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ADE3-B84E-4AF7-91CC-AB47E1A436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12" userDrawn="1">
          <p15:clr>
            <a:srgbClr val="F26B43"/>
          </p15:clr>
        </p15:guide>
        <p15:guide id="2" pos="2568" userDrawn="1">
          <p15:clr>
            <a:srgbClr val="F26B43"/>
          </p15:clr>
        </p15:guide>
        <p15:guide id="3" pos="288" userDrawn="1">
          <p15:clr>
            <a:srgbClr val="5ACBF0"/>
          </p15:clr>
        </p15:guide>
        <p15:guide id="4" pos="7392" userDrawn="1">
          <p15:clr>
            <a:srgbClr val="5ACBF0"/>
          </p15:clr>
        </p15:guide>
        <p15:guide id="5" orient="horz" pos="576" userDrawn="1">
          <p15:clr>
            <a:srgbClr val="5ACBF0"/>
          </p15:clr>
        </p15:guide>
        <p15:guide id="6" orient="horz" pos="374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17" descr="A picture containing fabric, clothing, maroon, lilac&#10;&#10;Description automatically generated">
            <a:extLst>
              <a:ext uri="{FF2B5EF4-FFF2-40B4-BE49-F238E27FC236}">
                <a16:creationId xmlns:a16="http://schemas.microsoft.com/office/drawing/2014/main" id="{02116313-9004-91D4-4556-6E9F762BCFB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2D1301D-EEE0-C703-ECCB-F2374457928D}"/>
              </a:ext>
            </a:extLst>
          </p:cNvPr>
          <p:cNvSpPr/>
          <p:nvPr/>
        </p:nvSpPr>
        <p:spPr>
          <a:xfrm>
            <a:off x="0" y="-8966"/>
            <a:ext cx="12192000" cy="68579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3D691E-6B38-E35D-7C27-C4349E3484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0760" y="948267"/>
            <a:ext cx="9814804" cy="561367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346" y="0"/>
            <a:ext cx="6692288" cy="948267"/>
          </a:xfrm>
        </p:spPr>
        <p:txBody>
          <a:bodyPr lIns="0" tIns="0" rIns="0" bIns="0" anchor="b" anchorCtr="0"/>
          <a:lstStyle/>
          <a:p>
            <a:r>
              <a:rPr lang="en-US" sz="6000" cap="small" dirty="0"/>
              <a:t>2026</a:t>
            </a:r>
            <a:r>
              <a:rPr lang="en-US" cap="small" dirty="0"/>
              <a:t> Broadcast Calendar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F9E40-932D-4F53-8022-8616290E451D}"/>
              </a:ext>
            </a:extLst>
          </p:cNvPr>
          <p:cNvSpPr txBox="1"/>
          <p:nvPr/>
        </p:nvSpPr>
        <p:spPr>
          <a:xfrm>
            <a:off x="8488614" y="278121"/>
            <a:ext cx="2473434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www.Bionic-Ads.com</a:t>
            </a:r>
          </a:p>
        </p:txBody>
      </p:sp>
    </p:spTree>
    <p:extLst>
      <p:ext uri="{BB962C8B-B14F-4D97-AF65-F5344CB8AC3E}">
        <p14:creationId xmlns:p14="http://schemas.microsoft.com/office/powerpoint/2010/main" val="25051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346" y="-15498"/>
            <a:ext cx="6149847" cy="948267"/>
          </a:xfrm>
        </p:spPr>
        <p:txBody>
          <a:bodyPr lIns="0" tIns="0" rIns="0" bIns="0" anchor="b" anchorCtr="0"/>
          <a:lstStyle/>
          <a:p>
            <a:pPr algn="l"/>
            <a:r>
              <a:rPr lang="en-US" sz="6000" cap="small" dirty="0"/>
              <a:t>2026</a:t>
            </a:r>
            <a:r>
              <a:rPr lang="en-US" cap="small" dirty="0"/>
              <a:t> Broadcast Calendar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E766AD-F3AF-43C1-A1E0-4C95AD6F501E}"/>
              </a:ext>
            </a:extLst>
          </p:cNvPr>
          <p:cNvSpPr txBox="1"/>
          <p:nvPr/>
        </p:nvSpPr>
        <p:spPr>
          <a:xfrm>
            <a:off x="8503042" y="278121"/>
            <a:ext cx="2459006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www.Bionic-Ads.com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CFB83E-C7BC-E3BB-7FE6-4A564926F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0760" y="948267"/>
            <a:ext cx="9814804" cy="561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8628"/>
      </p:ext>
    </p:extLst>
  </p:cSld>
  <p:clrMapOvr>
    <a:masterClrMapping/>
  </p:clrMapOvr>
</p:sld>
</file>

<file path=ppt/theme/theme1.xml><?xml version="1.0" encoding="utf-8"?>
<a:theme xmlns:a="http://schemas.openxmlformats.org/drawingml/2006/main" name="Balancing Act">
  <a:themeElements>
    <a:clrScheme name="Pantone 2025">
      <a:dk1>
        <a:srgbClr val="372721"/>
      </a:dk1>
      <a:lt1>
        <a:srgbClr val="FFFFFF"/>
      </a:lt1>
      <a:dk2>
        <a:srgbClr val="35301B"/>
      </a:dk2>
      <a:lt2>
        <a:srgbClr val="F0E9E0"/>
      </a:lt2>
      <a:accent1>
        <a:srgbClr val="A47764"/>
      </a:accent1>
      <a:accent2>
        <a:srgbClr val="899F6A"/>
      </a:accent2>
      <a:accent3>
        <a:srgbClr val="A793B9"/>
      </a:accent3>
      <a:accent4>
        <a:srgbClr val="7290C8"/>
      </a:accent4>
      <a:accent5>
        <a:srgbClr val="D19C97"/>
      </a:accent5>
      <a:accent6>
        <a:srgbClr val="9A8B4E"/>
      </a:accent6>
      <a:hlink>
        <a:srgbClr val="7290C8"/>
      </a:hlink>
      <a:folHlink>
        <a:srgbClr val="A89A8F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tone template_Win32_v5.potx" id="{0B6ADF6A-1AB9-4B5E-8A87-5E88E283A9E8}" vid="{98AF5320-421A-4856-A75D-6587C36D54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40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</vt:lpstr>
      <vt:lpstr>Segoe UI Semibold</vt:lpstr>
      <vt:lpstr>Balancing Act</vt:lpstr>
      <vt:lpstr>2026 Broadcast Calendar</vt:lpstr>
      <vt:lpstr>2026 Broadcast Calendar</vt:lpstr>
    </vt:vector>
  </TitlesOfParts>
  <Company>Bionic Advertising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2032 Broadcast Calendar</dc:title>
  <dc:subject>media planning, media buying</dc:subject>
  <dc:creator>Joseph Pych</dc:creator>
  <cp:keywords>media planning, media buying</cp:keywords>
  <dc:description>This 2023 Broadcast Calendar provided courtesy of Bionic Advertising Systems - media planning and media buying software (www.Bionic-ads.com)</dc:description>
  <cp:lastModifiedBy>Joseph Pych</cp:lastModifiedBy>
  <cp:revision>3</cp:revision>
  <dcterms:created xsi:type="dcterms:W3CDTF">2021-12-23T17:25:47Z</dcterms:created>
  <dcterms:modified xsi:type="dcterms:W3CDTF">2025-09-15T13:46:39Z</dcterms:modified>
  <cp:category>media planning, media buying</cp:category>
</cp:coreProperties>
</file>