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4"/>
  </p:notesMasterIdLst>
  <p:handoutMasterIdLst>
    <p:handoutMasterId r:id="rId5"/>
  </p:handoutMasterIdLst>
  <p:sldIdLst>
    <p:sldId id="450" r:id="rId2"/>
    <p:sldId id="44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6AAB"/>
    <a:srgbClr val="8C5896"/>
    <a:srgbClr val="7C6560"/>
    <a:srgbClr val="29282D"/>
    <a:srgbClr val="E288B6"/>
    <a:srgbClr val="D75078"/>
    <a:srgbClr val="B38F6A"/>
    <a:srgbClr val="6667AB"/>
    <a:srgbClr val="BBBBBB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9DF4D-1B64-465E-BB7D-4600643B3475}" v="4" dt="2026-09-21T15:23:07.1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>
        <p:scale>
          <a:sx n="90" d="100"/>
          <a:sy n="90" d="100"/>
        </p:scale>
        <p:origin x="582" y="462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640" y="-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Pych" userId="e61ddba1-84af-45a3-b5f3-f0127f75154e" providerId="ADAL" clId="{38C7D20F-D7D5-4C31-A57D-448BC104E14F}"/>
    <pc:docChg chg="modSld">
      <pc:chgData name="Joseph Pych" userId="e61ddba1-84af-45a3-b5f3-f0127f75154e" providerId="ADAL" clId="{38C7D20F-D7D5-4C31-A57D-448BC104E14F}" dt="2026-09-21T15:23:07.123" v="1"/>
      <pc:docMkLst>
        <pc:docMk/>
      </pc:docMkLst>
      <pc:sldChg chg="setBg">
        <pc:chgData name="Joseph Pych" userId="e61ddba1-84af-45a3-b5f3-f0127f75154e" providerId="ADAL" clId="{38C7D20F-D7D5-4C31-A57D-448BC104E14F}" dt="2026-09-21T15:23:07.123" v="1"/>
        <pc:sldMkLst>
          <pc:docMk/>
          <pc:sldMk cId="319108628" sldId="44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69E4-EFBB-4687-8058-A94EE1B5781B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04FE7-BA7C-4FF4-9756-C6A1F2BCA3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46B2-EB9C-4E9C-8793-C25F32D58B9A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3F1C3-4FA3-4491-97F4-43CA9C8BD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19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677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71600"/>
          </a:xfrm>
        </p:spPr>
        <p:txBody>
          <a:bodyPr>
            <a:normAutofit/>
          </a:bodyPr>
          <a:lstStyle>
            <a:lvl1pPr algn="ctr">
              <a:lnSpc>
                <a:spcPts val="4600"/>
              </a:lnSpc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08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picture containing fabric, clothing, maroon, lilac&#10;&#10;Description automatically generated">
            <a:extLst>
              <a:ext uri="{FF2B5EF4-FFF2-40B4-BE49-F238E27FC236}">
                <a16:creationId xmlns:a16="http://schemas.microsoft.com/office/drawing/2014/main" id="{02116313-9004-91D4-4556-6E9F762BCF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D1301D-EEE0-C703-ECCB-F2374457928D}"/>
              </a:ext>
            </a:extLst>
          </p:cNvPr>
          <p:cNvSpPr/>
          <p:nvPr/>
        </p:nvSpPr>
        <p:spPr>
          <a:xfrm>
            <a:off x="0" y="-8966"/>
            <a:ext cx="12192000" cy="685799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8BEE30-837D-5753-D126-A2105AF2C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760" y="948267"/>
            <a:ext cx="9846159" cy="563161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9D033AE-DEA1-4162-9245-9A7AF4487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346" y="0"/>
            <a:ext cx="6692288" cy="948267"/>
          </a:xfrm>
        </p:spPr>
        <p:txBody>
          <a:bodyPr lIns="0" tIns="0" rIns="0" bIns="0" anchor="b" anchorCtr="0"/>
          <a:lstStyle/>
          <a:p>
            <a:r>
              <a:rPr lang="en-US" sz="6000" cap="small" dirty="0"/>
              <a:t>2027</a:t>
            </a:r>
            <a:r>
              <a:rPr lang="en-US" cap="small" dirty="0"/>
              <a:t> Broadcast Calendar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9F9E40-932D-4F53-8022-8616290E451D}"/>
              </a:ext>
            </a:extLst>
          </p:cNvPr>
          <p:cNvSpPr txBox="1"/>
          <p:nvPr/>
        </p:nvSpPr>
        <p:spPr>
          <a:xfrm>
            <a:off x="8488614" y="278121"/>
            <a:ext cx="247343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Courtesy of Bionic Advertising Systems</a:t>
            </a:r>
          </a:p>
          <a:p>
            <a:pPr algn="r"/>
            <a:r>
              <a:rPr lang="en-US" sz="1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Media Planning and Media Buying Software</a:t>
            </a:r>
          </a:p>
          <a:p>
            <a:pPr algn="r"/>
            <a:r>
              <a:rPr lang="en-US" sz="1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www.Bionic-Ads.com</a:t>
            </a:r>
          </a:p>
        </p:txBody>
      </p:sp>
    </p:spTree>
    <p:extLst>
      <p:ext uri="{BB962C8B-B14F-4D97-AF65-F5344CB8AC3E}">
        <p14:creationId xmlns:p14="http://schemas.microsoft.com/office/powerpoint/2010/main" val="2505188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9BFCF5-BC95-6AC3-3D00-11249CF09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60" y="948267"/>
            <a:ext cx="9846159" cy="563161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9D033AE-DEA1-4162-9245-9A7AF4487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346" y="-15498"/>
            <a:ext cx="6149847" cy="948267"/>
          </a:xfrm>
        </p:spPr>
        <p:txBody>
          <a:bodyPr lIns="0" tIns="0" rIns="0" bIns="0" anchor="b" anchorCtr="0"/>
          <a:lstStyle/>
          <a:p>
            <a:pPr algn="l"/>
            <a:r>
              <a:rPr lang="en-US" sz="6000" cap="small" dirty="0"/>
              <a:t>2027</a:t>
            </a:r>
            <a:r>
              <a:rPr lang="en-US" cap="small" dirty="0"/>
              <a:t> Broadcast Calendar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E766AD-F3AF-43C1-A1E0-4C95AD6F501E}"/>
              </a:ext>
            </a:extLst>
          </p:cNvPr>
          <p:cNvSpPr txBox="1"/>
          <p:nvPr/>
        </p:nvSpPr>
        <p:spPr>
          <a:xfrm>
            <a:off x="8503042" y="278121"/>
            <a:ext cx="2459006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Courtesy of Bionic Advertising Systems</a:t>
            </a:r>
          </a:p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Media Planning and Media Buying Software</a:t>
            </a:r>
          </a:p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www.Bionic-Ads.com</a:t>
            </a:r>
          </a:p>
        </p:txBody>
      </p:sp>
    </p:spTree>
    <p:extLst>
      <p:ext uri="{BB962C8B-B14F-4D97-AF65-F5344CB8AC3E}">
        <p14:creationId xmlns:p14="http://schemas.microsoft.com/office/powerpoint/2010/main" val="319108628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ing Act">
  <a:themeElements>
    <a:clrScheme name="Pantone 2026">
      <a:dk1>
        <a:srgbClr val="333333"/>
      </a:dk1>
      <a:lt1>
        <a:srgbClr val="FFFFFF"/>
      </a:lt1>
      <a:dk2>
        <a:srgbClr val="333333"/>
      </a:dk2>
      <a:lt2>
        <a:srgbClr val="F0EBEB"/>
      </a:lt2>
      <a:accent1>
        <a:srgbClr val="4A6275"/>
      </a:accent1>
      <a:accent2>
        <a:srgbClr val="756F6A"/>
      </a:accent2>
      <a:accent3>
        <a:srgbClr val="A793AC"/>
      </a:accent3>
      <a:accent4>
        <a:srgbClr val="D6CD95"/>
      </a:accent4>
      <a:accent5>
        <a:srgbClr val="79B6D8"/>
      </a:accent5>
      <a:accent6>
        <a:srgbClr val="C7E4CA"/>
      </a:accent6>
      <a:hlink>
        <a:srgbClr val="79B6D8"/>
      </a:hlink>
      <a:folHlink>
        <a:srgbClr val="9A9393"/>
      </a:folHlink>
    </a:clrScheme>
    <a:fontScheme name="Custom 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98AF5320-421A-4856-A75D-6587C36D54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</TotalTime>
  <Words>40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Segoe UI</vt:lpstr>
      <vt:lpstr>Segoe UI Semibold</vt:lpstr>
      <vt:lpstr>Balancing Act</vt:lpstr>
      <vt:lpstr>2027 Broadcast Calendar</vt:lpstr>
      <vt:lpstr>2027 Broadcast Calendar</vt:lpstr>
    </vt:vector>
  </TitlesOfParts>
  <Company>Bionic Advertising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2032 Broadcast Calendar</dc:title>
  <dc:subject>media planning, media buying</dc:subject>
  <dc:creator>Joseph Pych</dc:creator>
  <cp:keywords>media planning, media buying</cp:keywords>
  <dc:description>This 2023 Broadcast Calendar provided courtesy of Bionic Advertising Systems - media planning and media buying software (www.Bionic-ads.com)</dc:description>
  <cp:lastModifiedBy>Joseph Pych</cp:lastModifiedBy>
  <cp:revision>3</cp:revision>
  <dcterms:created xsi:type="dcterms:W3CDTF">2021-12-23T17:25:47Z</dcterms:created>
  <dcterms:modified xsi:type="dcterms:W3CDTF">2026-09-21T15:23:18Z</dcterms:modified>
  <cp:category>media planning, media buying</cp:category>
</cp:coreProperties>
</file>